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eg" ContentType="image/jpeg"/>
  <Override PartName="/ppt/notesSlides/notesSlide4.xml" ContentType="application/vnd.openxmlformats-officedocument.presentationml.notesSlide+xml"/>
  <Override PartName="/ppt/media/image6.jpeg" ContentType="image/jpeg"/>
  <Override PartName="/ppt/notesSlides/notesSlide5.xml" ContentType="application/vnd.openxmlformats-officedocument.presentationml.notesSlide+xml"/>
  <Override PartName="/ppt/media/image7.jpeg" ContentType="image/jpeg"/>
  <Override PartName="/ppt/notesSlides/notesSlide6.xml" ContentType="application/vnd.openxmlformats-officedocument.presentationml.notesSlide+xml"/>
  <Override PartName="/ppt/media/image8.jpeg" ContentType="image/jpeg"/>
  <Override PartName="/ppt/notesSlides/notesSlide7.xml" ContentType="application/vnd.openxmlformats-officedocument.presentationml.notesSlide+xml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Babies…Football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Xmas we forget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*Different Kind of Princess Story…Christmas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	Jesus</a:t>
            </a:r>
          </a:p>
          <a:p>
            <a:pPr/>
            <a:r>
              <a:t>B.	The Magi (background)</a:t>
            </a:r>
          </a:p>
          <a:p>
            <a:pPr/>
            <a:r>
              <a:t>C.	Search</a:t>
            </a:r>
          </a:p>
          <a:p>
            <a:pPr/>
            <a:r>
              <a:t>D.	Came to Worship (</a:t>
            </a:r>
            <a:r>
              <a:rPr b="1"/>
              <a:t>7-12</a:t>
            </a:r>
            <a:r>
              <a:t>)</a:t>
            </a:r>
          </a:p>
          <a:p>
            <a:pPr/>
            <a:r>
              <a:t>E.	Worship Was Enough: They were the gift givers</a:t>
            </a:r>
          </a:p>
          <a:p>
            <a:pPr/>
            <a:r>
              <a:t>F.	WE are unhappy when we get this wrong { }</a:t>
            </a:r>
          </a:p>
          <a:p>
            <a:pPr/>
            <a:r>
              <a:t>G.	We are the gift givers (Romans 12:1-2)</a:t>
            </a:r>
          </a:p>
          <a:p>
            <a:pPr/>
            <a:r>
              <a:t>H.	He is the gift</a:t>
            </a:r>
          </a:p>
          <a:p>
            <a:pPr/>
            <a:r>
              <a:t>1.	Not the World</a:t>
            </a:r>
          </a:p>
          <a:p>
            <a:pPr/>
            <a:r>
              <a:t>2.	Not the church</a:t>
            </a:r>
          </a:p>
          <a:p>
            <a:pPr/>
            <a:r>
              <a:t>3.	Only Jesus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We forget why…</a:t>
            </a:r>
          </a:p>
          <a:p>
            <a:pPr/>
            <a:r>
              <a:t>1.	Pure</a:t>
            </a:r>
          </a:p>
          <a:p>
            <a:pPr/>
            <a:r>
              <a:t>2.	Righteous</a:t>
            </a:r>
          </a:p>
          <a:p>
            <a:pPr/>
            <a:r>
              <a:t>3.	Invest</a:t>
            </a:r>
          </a:p>
          <a:p>
            <a:pPr/>
            <a:r>
              <a:t>4.	Give</a:t>
            </a:r>
          </a:p>
          <a:p>
            <a:pPr/>
            <a:r>
              <a:t>5.	Sacrifice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	Not the World</a:t>
            </a:r>
          </a:p>
          <a:p>
            <a:pPr/>
            <a:r>
              <a:t>B.	Not the church</a:t>
            </a:r>
          </a:p>
          <a:p>
            <a:pPr/>
            <a:r>
              <a:t>C.	Only Jesus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Frank Davis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Senior Pastor/Evangelist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</a:t>
            </a:r>
          </a:p>
        </p:txBody>
      </p:sp>
      <p:sp>
        <p:nvSpPr>
          <p:cNvPr id="127" name="Shape 12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R="182880" algn="l" defTabSz="182880">
              <a:lnSpc>
                <a:spcPct val="100000"/>
              </a:lnSpc>
              <a:defRPr i="0" sz="3120" u="sng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https://www.youtube.com/watch?v=V2NNIAC0BJg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3120" u="sng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372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20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6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24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64308" y="70952"/>
            <a:ext cx="375203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chemeClr val="accent4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This Week…</a:t>
            </a:r>
          </a:p>
        </p:txBody>
      </p:sp>
      <p:pic>
        <p:nvPicPr>
          <p:cNvPr id="132" name="tis-the-season-podcas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722" y="1105122"/>
            <a:ext cx="7543356" cy="754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the-heart-of-worship-title-slid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026" y="123020"/>
            <a:ext cx="12676748" cy="950756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091532" y="5437209"/>
            <a:ext cx="68217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Matthew 2:1-6, 7-12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Jesus-the-Gif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309" y="809893"/>
            <a:ext cx="12552182" cy="8133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93693" y="4690141"/>
            <a:ext cx="11617414" cy="4340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b="1" i="0" sz="500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/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16 </a:t>
            </a:r>
            <a:r>
              <a:t>For God so loved the world that he gave his one and only Son, that whoever believes in him shall not perish but have eternal life.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algn="l" defTabSz="457200">
              <a:defRPr i="0" sz="16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46" name="a5980ca98af605fce7465a6758c1d2d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911" y="302027"/>
            <a:ext cx="5576978" cy="361109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4588192" y="4495799"/>
            <a:ext cx="382841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5000">
                <a:solidFill>
                  <a:srgbClr val="FFFFFF"/>
                </a:solidFill>
                <a:latin typeface="Bank Gothic Medium"/>
                <a:ea typeface="Bank Gothic Medium"/>
                <a:cs typeface="Bank Gothic Medium"/>
                <a:sym typeface="Bank Gothic Medium"/>
              </a:defRPr>
            </a:lvl1pPr>
          </a:lstStyle>
          <a:p>
            <a:pPr/>
            <a:r>
              <a:t>John 3:16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070682" y="49019"/>
            <a:ext cx="379891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Next Week…</a:t>
            </a:r>
          </a:p>
        </p:txBody>
      </p:sp>
      <p:pic>
        <p:nvPicPr>
          <p:cNvPr id="152" name="ChristmasEveBlog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6269" y="1482143"/>
            <a:ext cx="8272262" cy="551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5072379" y="5566893"/>
            <a:ext cx="28600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Devotional</a:t>
            </a:r>
          </a:p>
        </p:txBody>
      </p:sp>
      <p:sp>
        <p:nvSpPr>
          <p:cNvPr id="154" name="Shape 154"/>
          <p:cNvSpPr/>
          <p:nvPr/>
        </p:nvSpPr>
        <p:spPr>
          <a:xfrm>
            <a:off x="5218868" y="7710420"/>
            <a:ext cx="256706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>
                <a:solidFill>
                  <a:srgbClr val="FFFFFF"/>
                </a:solidFill>
              </a:defRPr>
            </a:lvl1pPr>
          </a:lstStyle>
          <a:p>
            <a:pPr/>
            <a:r>
              <a:t>4-6PM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