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6" r:id="rId2"/>
    <p:sldId id="257" r:id="rId3"/>
    <p:sldId id="258" r:id="rId4"/>
    <p:sldId id="260" r:id="rId5"/>
    <p:sldId id="259" r:id="rId6"/>
    <p:sldId id="261" r:id="rId7"/>
    <p:sldId id="264" r:id="rId8"/>
    <p:sldId id="265" r:id="rId9"/>
    <p:sldId id="266" r:id="rId10"/>
    <p:sldId id="262" r:id="rId11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E3685CC6-561C-4486-9D6E-D1D91C1758BB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F3A87E40-0B3B-4F90-93E4-C29322098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95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61C8-15BF-4696-9FFA-856B856EDC84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42712-337C-45BD-BA69-0E1405B1C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172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61C8-15BF-4696-9FFA-856B856EDC84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42712-337C-45BD-BA69-0E1405B1C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507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61C8-15BF-4696-9FFA-856B856EDC84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42712-337C-45BD-BA69-0E1405B1C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056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61C8-15BF-4696-9FFA-856B856EDC84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42712-337C-45BD-BA69-0E1405B1C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135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61C8-15BF-4696-9FFA-856B856EDC84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42712-337C-45BD-BA69-0E1405B1C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999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61C8-15BF-4696-9FFA-856B856EDC84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42712-337C-45BD-BA69-0E1405B1C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256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61C8-15BF-4696-9FFA-856B856EDC84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42712-337C-45BD-BA69-0E1405B1C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472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61C8-15BF-4696-9FFA-856B856EDC84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42712-337C-45BD-BA69-0E1405B1C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68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61C8-15BF-4696-9FFA-856B856EDC84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42712-337C-45BD-BA69-0E1405B1C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739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61C8-15BF-4696-9FFA-856B856EDC84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42712-337C-45BD-BA69-0E1405B1C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30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61C8-15BF-4696-9FFA-856B856EDC84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42712-337C-45BD-BA69-0E1405B1C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99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261C8-15BF-4696-9FFA-856B856EDC84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42712-337C-45BD-BA69-0E1405B1C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38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Devote Myself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Teacher: Sean Colosimo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133" y="828537"/>
            <a:ext cx="2902432" cy="15637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7408" y="763519"/>
            <a:ext cx="2800350" cy="1628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861" y="4429919"/>
            <a:ext cx="2466975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8383" y="4429919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017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Put in the work!  The </a:t>
            </a:r>
            <a:r>
              <a:rPr lang="en-US" u="sng" dirty="0">
                <a:latin typeface="Arial Black" panose="020B0A04020102020204" pitchFamily="34" charset="0"/>
              </a:rPr>
              <a:t>LABOR</a:t>
            </a:r>
            <a:r>
              <a:rPr lang="en-US" dirty="0">
                <a:latin typeface="Arial Black" panose="020B0A04020102020204" pitchFamily="34" charset="0"/>
              </a:rPr>
              <a:t> of love!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/>
              <a:t>1 Thessalonians 1:3  </a:t>
            </a:r>
            <a:r>
              <a:rPr lang="en-US" i="1" dirty="0"/>
              <a:t>“…your </a:t>
            </a:r>
            <a:r>
              <a:rPr lang="en-US" b="1" i="1" u="sng" dirty="0"/>
              <a:t>labor</a:t>
            </a:r>
            <a:r>
              <a:rPr lang="en-US" i="1" dirty="0"/>
              <a:t> prompted by love…”</a:t>
            </a:r>
          </a:p>
          <a:p>
            <a:pPr marL="0" indent="0">
              <a:buNone/>
            </a:pPr>
            <a:endParaRPr lang="en-US" i="1" dirty="0"/>
          </a:p>
          <a:p>
            <a:r>
              <a:rPr lang="en-US" b="1" i="1" u="sng" dirty="0"/>
              <a:t>kópos</a:t>
            </a:r>
            <a:r>
              <a:rPr lang="en-US" dirty="0"/>
              <a:t> ("to hit, strike") – properly, a strike (blow) that is so hard, it seriously weakens or debilitates; (figuratively) </a:t>
            </a:r>
            <a:r>
              <a:rPr lang="en-US" i="1" dirty="0"/>
              <a:t>deep fatigue</a:t>
            </a:r>
            <a:r>
              <a:rPr lang="en-US" dirty="0"/>
              <a:t>, extreme </a:t>
            </a:r>
            <a:r>
              <a:rPr lang="en-US" i="1" dirty="0"/>
              <a:t>weariness</a:t>
            </a:r>
            <a:r>
              <a:rPr lang="en-US" dirty="0"/>
              <a:t> (</a:t>
            </a:r>
            <a:r>
              <a:rPr lang="en-US" i="1" dirty="0"/>
              <a:t>wearisome toil</a:t>
            </a:r>
            <a:r>
              <a:rPr lang="en-US" dirty="0"/>
              <a:t>).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5252" y="4214191"/>
            <a:ext cx="3220278" cy="240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797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Blessings v Curses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John 15:5 </a:t>
            </a:r>
            <a:r>
              <a:rPr lang="en-US" dirty="0"/>
              <a:t>“I am the vine; you are the branches. </a:t>
            </a:r>
            <a:r>
              <a:rPr lang="en-US" b="1" dirty="0"/>
              <a:t>If you remain in me and I in you, you will bear much fruit;</a:t>
            </a:r>
            <a:r>
              <a:rPr lang="en-US" dirty="0"/>
              <a:t> apart from me you can do nothing.”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Surrender myself</a:t>
            </a:r>
          </a:p>
          <a:p>
            <a:r>
              <a:rPr lang="en-US" b="1" dirty="0"/>
              <a:t>Dedicate myself</a:t>
            </a:r>
          </a:p>
          <a:p>
            <a:r>
              <a:rPr lang="en-US" b="1" dirty="0"/>
              <a:t>Devote myself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2017" y="3248439"/>
            <a:ext cx="4532244" cy="292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647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John 15:9-17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 9-10 “As the Father has loved me, so have I loved you. Now remain in my love. </a:t>
            </a:r>
            <a:r>
              <a:rPr lang="en-US" b="1" dirty="0"/>
              <a:t>If you keep my commands, you will remain in my love</a:t>
            </a:r>
            <a:r>
              <a:rPr lang="en-US" dirty="0"/>
              <a:t>…”</a:t>
            </a:r>
          </a:p>
          <a:p>
            <a:r>
              <a:rPr lang="en-US" dirty="0"/>
              <a:t>V 12-13 “</a:t>
            </a:r>
            <a:r>
              <a:rPr lang="en-US" b="1" dirty="0"/>
              <a:t>My command is this: Love each other </a:t>
            </a:r>
            <a:r>
              <a:rPr lang="en-US" dirty="0"/>
              <a:t>as I have loved you.  Greater love has no one than this: to lay down one’s life for one’s friends.”</a:t>
            </a:r>
          </a:p>
          <a:p>
            <a:r>
              <a:rPr lang="en-US" dirty="0"/>
              <a:t>V 16-17 “You did not choose me, but I chose you and appointed you so that you might go and bear fruit—fruit that will last—and so that whatever you ask in my name the Father will give you. </a:t>
            </a:r>
            <a:r>
              <a:rPr lang="en-US" b="1" dirty="0"/>
              <a:t>This is my command: Love each other.”</a:t>
            </a:r>
          </a:p>
        </p:txBody>
      </p:sp>
    </p:spTree>
    <p:extLst>
      <p:ext uri="{BB962C8B-B14F-4D97-AF65-F5344CB8AC3E}">
        <p14:creationId xmlns:p14="http://schemas.microsoft.com/office/powerpoint/2010/main" val="1728868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Devote Myself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u="sng" dirty="0"/>
              <a:t>Devote-</a:t>
            </a:r>
            <a:r>
              <a:rPr lang="en-US" dirty="0"/>
              <a:t> Having strong love or loyalty for something or someone.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*Acts 2:42-47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/>
              <a:t>Proskarteréō: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Consistently showing </a:t>
            </a:r>
            <a:r>
              <a:rPr lang="en-US" b="1" dirty="0"/>
              <a:t>strength which prevails </a:t>
            </a:r>
            <a:r>
              <a:rPr lang="en-US" dirty="0"/>
              <a:t>(in spite of difficulties); to endure (remain firm), staying in a fixed direction.</a:t>
            </a:r>
          </a:p>
          <a:p>
            <a:pPr marL="0" indent="0">
              <a:buNone/>
            </a:pPr>
            <a:r>
              <a:rPr lang="en-US" dirty="0"/>
              <a:t>“To </a:t>
            </a:r>
            <a:r>
              <a:rPr lang="en-US" b="1" dirty="0"/>
              <a:t>continue to do something with intense effort</a:t>
            </a:r>
            <a:r>
              <a:rPr lang="en-US" dirty="0"/>
              <a:t>, with the possible implication of despite difficulty – 'to devote oneself to, to keep on, to persist in'"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723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1 Thessalonians 1:2-8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V3 “We remember before our God and Father your </a:t>
            </a:r>
            <a:r>
              <a:rPr lang="en-US" b="1" dirty="0"/>
              <a:t>work produced by faith, your labor prompted by love, and your endurance inspired by hope in our Lord Jesus Christ.”</a:t>
            </a:r>
          </a:p>
          <a:p>
            <a:endParaRPr lang="en-US" dirty="0"/>
          </a:p>
          <a:p>
            <a:r>
              <a:rPr lang="en-US" dirty="0"/>
              <a:t>V6-8 “</a:t>
            </a:r>
            <a:r>
              <a:rPr lang="en-US" b="1" dirty="0"/>
              <a:t>You became imitators of us and of the Lord, for you welcomed the message in the midst of severe suffering with the joy given by the Holy Spirit. </a:t>
            </a:r>
            <a:r>
              <a:rPr lang="en-US" dirty="0"/>
              <a:t>And so you became a model to all the believers in Macedonia and Achaia. The Lord’s message rang out from you not only in Macedonia and Achaia—your faith in God has become known everywhere.”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747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1 and 2 Corinthians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Struggled to love one another: Instead of being loving they were loveless!</a:t>
            </a:r>
          </a:p>
          <a:p>
            <a:r>
              <a:rPr lang="en-US" dirty="0"/>
              <a:t>Divisions in the church</a:t>
            </a:r>
          </a:p>
          <a:p>
            <a:r>
              <a:rPr lang="en-US" dirty="0"/>
              <a:t>Proud of Sexual Immorality </a:t>
            </a:r>
          </a:p>
          <a:p>
            <a:r>
              <a:rPr lang="en-US" dirty="0"/>
              <a:t>Lawsuits among Believers </a:t>
            </a:r>
          </a:p>
          <a:p>
            <a:r>
              <a:rPr lang="en-US" dirty="0"/>
              <a:t>Spiritual pride over one another</a:t>
            </a:r>
          </a:p>
          <a:p>
            <a:r>
              <a:rPr lang="en-US" dirty="0"/>
              <a:t>Respecting spiritual authority</a:t>
            </a:r>
          </a:p>
          <a:p>
            <a:r>
              <a:rPr lang="en-US" dirty="0"/>
              <a:t>Trouble with taking advantage of communion</a:t>
            </a:r>
          </a:p>
        </p:txBody>
      </p:sp>
    </p:spTree>
    <p:extLst>
      <p:ext uri="{BB962C8B-B14F-4D97-AF65-F5344CB8AC3E}">
        <p14:creationId xmlns:p14="http://schemas.microsoft.com/office/powerpoint/2010/main" val="2959502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Devote myself to loving the fellowship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Walk in the light!</a:t>
            </a:r>
          </a:p>
          <a:p>
            <a:r>
              <a:rPr lang="en-US" dirty="0"/>
              <a:t>Obey the command!</a:t>
            </a:r>
          </a:p>
          <a:p>
            <a:r>
              <a:rPr lang="en-US" dirty="0"/>
              <a:t>Put in the work! The LABOR of love!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975" y="3789086"/>
            <a:ext cx="2117242" cy="2619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6774" y="3789086"/>
            <a:ext cx="3389244" cy="2619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1722" y="3789086"/>
            <a:ext cx="2488303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257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Walk in the light!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1 John 1:5-10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V 6-7 “If we claim to have fellowship with him and yet walk in the darkness, we lie and do not live out the truth. </a:t>
            </a:r>
            <a:r>
              <a:rPr lang="en-US" b="1" dirty="0"/>
              <a:t>But if we walk in the light, as he is in the light, we have fellowship with one another</a:t>
            </a:r>
            <a:r>
              <a:rPr lang="en-US" dirty="0"/>
              <a:t>…”</a:t>
            </a:r>
          </a:p>
          <a:p>
            <a:endParaRPr lang="en-US" dirty="0"/>
          </a:p>
          <a:p>
            <a:r>
              <a:rPr lang="en-US" dirty="0"/>
              <a:t>V9 “But if we confess our sins to Him…”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James 5:16 </a:t>
            </a:r>
            <a:r>
              <a:rPr lang="en-US" dirty="0"/>
              <a:t>“Therefore </a:t>
            </a:r>
            <a:r>
              <a:rPr lang="en-US" b="1" dirty="0"/>
              <a:t>confess your sins to each other and pray for each other so that you may be healed</a:t>
            </a:r>
            <a:r>
              <a:rPr lang="en-US" dirty="0"/>
              <a:t>. The prayer of a righteous person is powerful and effective.”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6513" y="365125"/>
            <a:ext cx="2115495" cy="229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8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Obey the command!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 John 4:7-12</a:t>
            </a:r>
          </a:p>
          <a:p>
            <a:r>
              <a:rPr lang="en-US" dirty="0"/>
              <a:t>V7-9 God sets the standard for love</a:t>
            </a:r>
          </a:p>
          <a:p>
            <a:r>
              <a:rPr lang="en-US" dirty="0"/>
              <a:t>V10-12 Since God loved us…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 John 4:19-21</a:t>
            </a:r>
          </a:p>
          <a:p>
            <a:r>
              <a:rPr lang="en-US" dirty="0"/>
              <a:t>V20 “hates” </a:t>
            </a:r>
            <a:r>
              <a:rPr lang="en-US" dirty="0" err="1"/>
              <a:t>miséō</a:t>
            </a:r>
            <a:r>
              <a:rPr lang="en-US" dirty="0"/>
              <a:t> – properly, to detest; hence, denounce; </a:t>
            </a:r>
            <a:r>
              <a:rPr lang="en-US" b="1" dirty="0"/>
              <a:t>to love someone or something less than someone </a:t>
            </a:r>
            <a:r>
              <a:rPr lang="en-US" dirty="0"/>
              <a:t>(something) else, i.e. to renounce one choice in favor of another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8035" y="1385883"/>
            <a:ext cx="3389670" cy="261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770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638</Words>
  <Application>Microsoft Office PowerPoint</Application>
  <PresentationFormat>Widescreen</PresentationFormat>
  <Paragraphs>55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Office Theme</vt:lpstr>
      <vt:lpstr>Devote Myself</vt:lpstr>
      <vt:lpstr>Blessings v Curses</vt:lpstr>
      <vt:lpstr>John 15:9-17</vt:lpstr>
      <vt:lpstr>Devote Myself</vt:lpstr>
      <vt:lpstr>1 Thessalonians 1:2-8</vt:lpstr>
      <vt:lpstr>1 and 2 Corinthians </vt:lpstr>
      <vt:lpstr>Devote myself to loving the fellowship</vt:lpstr>
      <vt:lpstr>Walk in the light!</vt:lpstr>
      <vt:lpstr>Obey the command!</vt:lpstr>
      <vt:lpstr>Put in the work!  The LABOR of love!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Devote Myself</dc:title>
  <dc:creator>Sean Colosimo</dc:creator>
  <cp:lastModifiedBy>Sean Colosimo</cp:lastModifiedBy>
  <cp:revision>18</cp:revision>
  <cp:lastPrinted>2016-10-09T13:54:10Z</cp:lastPrinted>
  <dcterms:created xsi:type="dcterms:W3CDTF">2016-10-09T08:43:51Z</dcterms:created>
  <dcterms:modified xsi:type="dcterms:W3CDTF">2016-10-09T13:58:06Z</dcterms:modified>
</cp:coreProperties>
</file>