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biblehub.com/romans/12-2.ht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Maturity and Purpose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Teacher Sean Colosimo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293600"/>
            <a:ext cx="8520600" cy="59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 are the facts from God?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891800"/>
            <a:ext cx="8520600" cy="3677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Eph. 2:10 “For we are God’s handiwork, </a:t>
            </a:r>
            <a:r>
              <a:rPr b="1" lang="en">
                <a:solidFill>
                  <a:schemeClr val="dk1"/>
                </a:solidFill>
              </a:rPr>
              <a:t>created in Christ Jesus to do good works</a:t>
            </a:r>
            <a:r>
              <a:rPr lang="en">
                <a:solidFill>
                  <a:schemeClr val="dk1"/>
                </a:solidFill>
              </a:rPr>
              <a:t>, which God prepared in advance for us to do.”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8600" lvl="0" marL="4572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</a:rPr>
              <a:t>2 Timothy 3:17 “...so that the servant of God</a:t>
            </a:r>
            <a:r>
              <a:rPr baseline="30000"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may be </a:t>
            </a:r>
            <a:r>
              <a:rPr b="1" lang="en">
                <a:solidFill>
                  <a:schemeClr val="dk1"/>
                </a:solidFill>
              </a:rPr>
              <a:t>thoroughly equipped for every good work</a:t>
            </a:r>
            <a:r>
              <a:rPr lang="en">
                <a:solidFill>
                  <a:schemeClr val="dk1"/>
                </a:solidFill>
              </a:rPr>
              <a:t>.”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8600" lvl="0" marL="4572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Ephesians 4:11-12  “So Christ himself gave the apostles, the prophets, the evangelists, the pastors and teachers, </a:t>
            </a:r>
            <a:r>
              <a:rPr b="1" lang="en">
                <a:solidFill>
                  <a:schemeClr val="dk1"/>
                </a:solidFill>
              </a:rPr>
              <a:t>to equip his people for works of service</a:t>
            </a:r>
            <a:r>
              <a:rPr lang="en">
                <a:solidFill>
                  <a:schemeClr val="dk1"/>
                </a:solidFill>
              </a:rPr>
              <a:t>, so that the body of Christ may be built up.”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Special Purpose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Ephesians 5:10 “...and </a:t>
            </a:r>
            <a:r>
              <a:rPr b="1" lang="en">
                <a:solidFill>
                  <a:srgbClr val="000000"/>
                </a:solidFill>
              </a:rPr>
              <a:t>find out what pleases the Lord</a:t>
            </a:r>
            <a:r>
              <a:rPr lang="en">
                <a:solidFill>
                  <a:srgbClr val="000000"/>
                </a:solidFill>
              </a:rPr>
              <a:t>.”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2 Timothy 2:20-22 “In a large house there are articles not only of gold and silver, but also of wood and clay; some are for special purposes and some for common use.Those who cleanse themselves from the latter will be instruments for special purposes, made holy, </a:t>
            </a:r>
            <a:r>
              <a:rPr b="1" lang="en">
                <a:solidFill>
                  <a:srgbClr val="000000"/>
                </a:solidFill>
              </a:rPr>
              <a:t>useful to the Master and prepared to do any good work.”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Living Sacrifice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Romans 12: 1-2 “</a:t>
            </a:r>
            <a:r>
              <a:rPr lang="en" sz="2400">
                <a:solidFill>
                  <a:schemeClr val="dk1"/>
                </a:solidFill>
              </a:rPr>
              <a:t>Therefore, I urge you, brothers and sisters, in view of God’s mercy, to </a:t>
            </a:r>
            <a:r>
              <a:rPr b="1" lang="en" sz="2400">
                <a:solidFill>
                  <a:schemeClr val="dk1"/>
                </a:solidFill>
              </a:rPr>
              <a:t>offer your bodies as a living sacrifice</a:t>
            </a:r>
            <a:r>
              <a:rPr lang="en" sz="2400">
                <a:solidFill>
                  <a:schemeClr val="dk1"/>
                </a:solidFill>
              </a:rPr>
              <a:t>, holy and pleasing to God—this  is your true and proper worship.</a:t>
            </a:r>
            <a:r>
              <a:rPr lang="en" sz="2400">
                <a:solidFill>
                  <a:schemeClr val="dk1"/>
                </a:solidFill>
                <a:hlinkClick r:id="rId3"/>
              </a:rPr>
              <a:t> </a:t>
            </a:r>
            <a:r>
              <a:rPr lang="en" sz="2400">
                <a:solidFill>
                  <a:schemeClr val="dk1"/>
                </a:solidFill>
              </a:rPr>
              <a:t>Do not conform to the pattern of this world, but be transformed by the </a:t>
            </a:r>
            <a:r>
              <a:rPr b="1" lang="en" sz="2400">
                <a:solidFill>
                  <a:schemeClr val="dk1"/>
                </a:solidFill>
              </a:rPr>
              <a:t>renewing of your mind</a:t>
            </a:r>
            <a:r>
              <a:rPr lang="en" sz="2400">
                <a:solidFill>
                  <a:schemeClr val="dk1"/>
                </a:solidFill>
              </a:rPr>
              <a:t>. Then you will be able to </a:t>
            </a:r>
            <a:r>
              <a:rPr b="1" lang="en" sz="2400">
                <a:solidFill>
                  <a:schemeClr val="dk1"/>
                </a:solidFill>
              </a:rPr>
              <a:t>test and approve what God’s  will is</a:t>
            </a:r>
            <a:r>
              <a:rPr lang="en" sz="2400">
                <a:solidFill>
                  <a:schemeClr val="dk1"/>
                </a:solidFill>
              </a:rPr>
              <a:t>—his good, pleasing and perfect will.”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Ephesians 3:20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“Now to him who is able to do </a:t>
            </a:r>
            <a:r>
              <a:rPr b="1" lang="en" sz="2400">
                <a:solidFill>
                  <a:schemeClr val="dk1"/>
                </a:solidFill>
              </a:rPr>
              <a:t>immeasurably more</a:t>
            </a:r>
            <a:r>
              <a:rPr lang="en" sz="2400">
                <a:solidFill>
                  <a:schemeClr val="dk1"/>
                </a:solidFill>
              </a:rPr>
              <a:t> than all we </a:t>
            </a:r>
            <a:r>
              <a:rPr b="1" lang="en" sz="2400">
                <a:solidFill>
                  <a:schemeClr val="dk1"/>
                </a:solidFill>
              </a:rPr>
              <a:t>ask or imagine</a:t>
            </a:r>
            <a:r>
              <a:rPr lang="en" sz="2400">
                <a:solidFill>
                  <a:schemeClr val="dk1"/>
                </a:solidFill>
              </a:rPr>
              <a:t>, according to </a:t>
            </a:r>
            <a:r>
              <a:rPr b="1" lang="en" sz="2400">
                <a:solidFill>
                  <a:schemeClr val="dk1"/>
                </a:solidFill>
              </a:rPr>
              <a:t>his power that is at work within us</a:t>
            </a:r>
            <a:r>
              <a:rPr lang="en" sz="2400">
                <a:solidFill>
                  <a:schemeClr val="dk1"/>
                </a:solidFill>
              </a:rPr>
              <a:t>…”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