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7" r:id="rId6"/>
    <p:sldId id="258" r:id="rId7"/>
    <p:sldId id="259" r:id="rId8"/>
    <p:sldId id="260" r:id="rId9"/>
    <p:sldId id="261" r:id="rId10"/>
    <p:sldId id="269" r:id="rId11"/>
    <p:sldId id="256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CB3-2151-4A3B-873D-EB1D3E0C412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C859-4738-4450-A98E-0755F481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CB3-2151-4A3B-873D-EB1D3E0C412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C859-4738-4450-A98E-0755F481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6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CB3-2151-4A3B-873D-EB1D3E0C412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C859-4738-4450-A98E-0755F481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0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7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9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86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76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45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0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CB3-2151-4A3B-873D-EB1D3E0C412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C859-4738-4450-A98E-0755F481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6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6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70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41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2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04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25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75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17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04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8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CB3-2151-4A3B-873D-EB1D3E0C412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C859-4738-4450-A98E-0755F481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1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61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92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93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59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42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8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66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4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83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CB3-2151-4A3B-873D-EB1D3E0C412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C859-4738-4450-A98E-0755F481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0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54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50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09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21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633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84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18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55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26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4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CB3-2151-4A3B-873D-EB1D3E0C412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C859-4738-4450-A98E-0755F481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8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6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19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1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36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61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9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CB3-2151-4A3B-873D-EB1D3E0C412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C859-4738-4450-A98E-0755F481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2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CB3-2151-4A3B-873D-EB1D3E0C412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C859-4738-4450-A98E-0755F481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0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CB3-2151-4A3B-873D-EB1D3E0C412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C859-4738-4450-A98E-0755F481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2CB3-2151-4A3B-873D-EB1D3E0C412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C859-4738-4450-A98E-0755F481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2CB3-2151-4A3B-873D-EB1D3E0C4126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C859-4738-4450-A98E-0755F481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8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4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1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A4221-69F4-4E09-8D02-41FAE8504D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251B7-7C4C-4BBB-8400-FCF78625EF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1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Trust in the LORD</a:t>
            </a:r>
            <a:r>
              <a:rPr lang="en-US" dirty="0" smtClean="0">
                <a:latin typeface="Arial Black" panose="020B0A04020102020204" pitchFamily="34" charset="0"/>
              </a:rPr>
              <a:t>!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Part II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By Sean Colosimo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Teacher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59" y="3509963"/>
            <a:ext cx="2913106" cy="2993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233" y="3651632"/>
            <a:ext cx="2737096" cy="285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6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Now what?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Arial Black" panose="020B0A04020102020204" pitchFamily="34" charset="0"/>
              </a:rPr>
              <a:t>Ex. 15-31 and Nu. 11-12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Two years after crossing the Red Sea the Israelites are not in the land of Milk and Honey (Numbers 1:1)</a:t>
            </a:r>
          </a:p>
          <a:p>
            <a:endParaRPr lang="en-US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Grumbling over food and water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Ten Commandments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smtClean="0"/>
              <a:t>Golden Calf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Defeat Amalek’s in war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Laws of the Covenant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Specifications for the Tabernacle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998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Numbers 13:26-14:10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13:27 The promise of God was true!  The Promise Land did flow with milk and honey!</a:t>
            </a:r>
          </a:p>
          <a:p>
            <a:endParaRPr lang="en-US" b="1" dirty="0"/>
          </a:p>
          <a:p>
            <a:r>
              <a:rPr lang="en-US" b="1" dirty="0" smtClean="0"/>
              <a:t>13:28-29 and v31-33 The bad report </a:t>
            </a:r>
            <a:r>
              <a:rPr lang="en-US" b="1" dirty="0" smtClean="0">
                <a:sym typeface="Wingdings" panose="05000000000000000000" pitchFamily="2" charset="2"/>
              </a:rPr>
              <a:t>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14:1-4 The people rebel against Moses and Aaron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56" y="2343955"/>
            <a:ext cx="3768144" cy="18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9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What can we learn?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 Corinthians 10: 1-13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V5-6 “Nevertheless, </a:t>
            </a:r>
            <a:r>
              <a:rPr lang="en-US" b="1" dirty="0" smtClean="0"/>
              <a:t>God was not pleased </a:t>
            </a:r>
            <a:r>
              <a:rPr lang="en-US" dirty="0" smtClean="0"/>
              <a:t>with most of them; their bodies were scattered in the wilderness. </a:t>
            </a:r>
            <a:r>
              <a:rPr lang="en-US" b="1" dirty="0" smtClean="0"/>
              <a:t>Now these things occurred as examples to keep us from setting our hearts on evil things as they did</a:t>
            </a:r>
            <a:r>
              <a:rPr lang="en-US" dirty="0" smtClean="0"/>
              <a:t>.”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V13 “</a:t>
            </a:r>
            <a:r>
              <a:rPr lang="en-US" b="1" dirty="0" smtClean="0"/>
              <a:t>No temptation </a:t>
            </a:r>
            <a:r>
              <a:rPr lang="en-US" dirty="0" smtClean="0"/>
              <a:t>has overtaken you except what is </a:t>
            </a:r>
            <a:r>
              <a:rPr lang="en-US" b="1" dirty="0" smtClean="0"/>
              <a:t>common to mankind</a:t>
            </a:r>
            <a:r>
              <a:rPr lang="en-US" dirty="0" smtClean="0"/>
              <a:t>.”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591" y="151606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9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What can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Hebrews 3:7-19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V8, 10, 12 and 15 all reference our hearts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V12 “See to it…”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V13 “Encourage one another daily…”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812" y="1825625"/>
            <a:ext cx="2871988" cy="27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Hebrews 6:10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“God is not unjust</a:t>
            </a:r>
            <a:r>
              <a:rPr lang="en-US" sz="4400" dirty="0" smtClean="0"/>
              <a:t>; </a:t>
            </a:r>
            <a:r>
              <a:rPr lang="en-US" sz="4400" b="1" dirty="0" smtClean="0"/>
              <a:t>he will not forget your work and the love you have shown him as you have helped his people and continue to help them.”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064" y="3734873"/>
            <a:ext cx="3440066" cy="24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1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What does that mean?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Proverbs 3:5-6:  “Trust </a:t>
            </a:r>
            <a:r>
              <a:rPr lang="en-US" dirty="0"/>
              <a:t>in the Lord with all your heart and </a:t>
            </a:r>
            <a:r>
              <a:rPr lang="en-US" b="1" dirty="0"/>
              <a:t>lean not on your own </a:t>
            </a:r>
            <a:r>
              <a:rPr lang="en-US" b="1" dirty="0" smtClean="0"/>
              <a:t>understanding; in </a:t>
            </a:r>
            <a:r>
              <a:rPr lang="en-US" b="1" dirty="0"/>
              <a:t>all your ways submit to him</a:t>
            </a:r>
            <a:r>
              <a:rPr lang="en-US" dirty="0"/>
              <a:t>, and he will make your paths straight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95" y="3529012"/>
            <a:ext cx="5847009" cy="22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2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 Timothy 3:15-17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“… </a:t>
            </a:r>
            <a:r>
              <a:rPr lang="en-US" dirty="0" smtClean="0"/>
              <a:t>and how from infancy you have known the Holy Scriptures, which are able to </a:t>
            </a:r>
            <a:r>
              <a:rPr lang="en-US" b="1" dirty="0" smtClean="0"/>
              <a:t>make you wise for salvation </a:t>
            </a:r>
            <a:r>
              <a:rPr lang="en-US" dirty="0" smtClean="0"/>
              <a:t>through faith in Christ Jesus. </a:t>
            </a:r>
            <a:r>
              <a:rPr lang="en-US" b="1" dirty="0" smtClean="0"/>
              <a:t> </a:t>
            </a:r>
            <a:r>
              <a:rPr lang="en-US" dirty="0" smtClean="0"/>
              <a:t>All Scripture is God-breathed and is useful for </a:t>
            </a:r>
            <a:r>
              <a:rPr lang="en-US" b="1" dirty="0" smtClean="0"/>
              <a:t>teaching, rebuking, correcting and training in righteousness, </a:t>
            </a:r>
            <a:r>
              <a:rPr lang="en-US" dirty="0" smtClean="0"/>
              <a:t>so that the servant of God may be thoroughly equipped for every good work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 smtClean="0"/>
              <a:t>Romans 15:4- </a:t>
            </a:r>
            <a:r>
              <a:rPr lang="en-US" b="1" dirty="0" smtClean="0"/>
              <a:t>“</a:t>
            </a:r>
            <a:r>
              <a:rPr lang="en-US" b="1" dirty="0" smtClean="0"/>
              <a:t>For </a:t>
            </a:r>
            <a:r>
              <a:rPr lang="en-US" b="1" dirty="0"/>
              <a:t>everything that was written in the past was written to teach us, so that through the endurance taught in the Scriptures and the encouragement they provide we might have </a:t>
            </a:r>
            <a:r>
              <a:rPr lang="en-US" b="1" dirty="0" smtClean="0"/>
              <a:t>hope.”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39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Timing is important to God!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Abraham</a:t>
            </a:r>
            <a:r>
              <a:rPr lang="en-US" dirty="0" smtClean="0"/>
              <a:t>- </a:t>
            </a:r>
            <a:r>
              <a:rPr lang="en-US" sz="2400" dirty="0" smtClean="0"/>
              <a:t>Was 75 years old (Genesis 11:30-12:1-3) at the time of his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Covenant with God, but 100 years old (Genesis 21:1-5) when Isaac was born.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b="1" u="sng" dirty="0" smtClean="0"/>
          </a:p>
          <a:p>
            <a:endParaRPr lang="en-US" b="1" u="sng" dirty="0"/>
          </a:p>
          <a:p>
            <a:r>
              <a:rPr lang="en-US" b="1" u="sng" dirty="0" smtClean="0"/>
              <a:t>David</a:t>
            </a:r>
            <a:r>
              <a:rPr lang="en-US" dirty="0" smtClean="0"/>
              <a:t>- </a:t>
            </a:r>
            <a:r>
              <a:rPr lang="en-US" sz="2400" dirty="0" smtClean="0"/>
              <a:t>There is a debate about how old David was when he was anointed king (1 Samuel 16:13).  We do know, that David was 30 years old when he became king over Israel (2 Samuel 5:4).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Goliath noticed David was “little more than a boy” (1 Samuel 17:42)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62" y="2665927"/>
            <a:ext cx="2428875" cy="17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6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Avoid The Trap!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Culture</a:t>
            </a:r>
            <a:r>
              <a:rPr lang="en-US" dirty="0" smtClean="0"/>
              <a:t>- </a:t>
            </a:r>
            <a:r>
              <a:rPr lang="en-US" dirty="0" smtClean="0"/>
              <a:t>Abram and Sarai having a child through Hagar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Genesis 16-28</a:t>
            </a:r>
            <a:endParaRPr lang="en-US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Fear</a:t>
            </a:r>
            <a:r>
              <a:rPr lang="en-US" dirty="0" smtClean="0"/>
              <a:t>- David was tired of running from Saul and left for the Philistines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1 Samuel 27-30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37" y="2576512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7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What about us?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955" y="1690689"/>
            <a:ext cx="7856113" cy="40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5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Numbers 3:8-10</a:t>
            </a:r>
            <a:r>
              <a:rPr lang="en-US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I have come down to rescue them from the hand of the Egyptians and to bring them up out of that land </a:t>
            </a:r>
            <a:r>
              <a:rPr lang="en-US" b="1" dirty="0"/>
              <a:t>into a good and spacious land, a land flowing with milk and honey—the home of the Canaanites, Hittites, Amorites, </a:t>
            </a:r>
            <a:r>
              <a:rPr lang="en-US" b="1" dirty="0" err="1"/>
              <a:t>Perizzites</a:t>
            </a:r>
            <a:r>
              <a:rPr lang="en-US" b="1" dirty="0"/>
              <a:t>, </a:t>
            </a:r>
            <a:r>
              <a:rPr lang="en-US" b="1" dirty="0" err="1"/>
              <a:t>Hivites</a:t>
            </a:r>
            <a:r>
              <a:rPr lang="en-US" b="1" dirty="0"/>
              <a:t> and </a:t>
            </a:r>
            <a:r>
              <a:rPr lang="en-US" b="1" dirty="0" err="1"/>
              <a:t>Jebusites</a:t>
            </a:r>
            <a:r>
              <a:rPr lang="en-US" dirty="0"/>
              <a:t>. </a:t>
            </a:r>
            <a:r>
              <a:rPr lang="en-US" dirty="0" smtClean="0"/>
              <a:t>And </a:t>
            </a:r>
            <a:r>
              <a:rPr lang="en-US" dirty="0"/>
              <a:t>now the cry of the Israelites has reached me, and I have seen the way the Egyptians are oppressing them. </a:t>
            </a:r>
            <a:r>
              <a:rPr lang="en-US" dirty="0" smtClean="0"/>
              <a:t>So </a:t>
            </a:r>
            <a:r>
              <a:rPr lang="en-US" dirty="0"/>
              <a:t>now, go. I am sending you to Pharaoh to bring my people the Israelites out of Egypt.”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Fulfillment of God’s promise in Genesis 15:13-14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244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Going </a:t>
            </a:r>
            <a:r>
              <a:rPr lang="en-US" b="1" dirty="0" smtClean="0">
                <a:latin typeface="Arial Black" panose="020B0A04020102020204" pitchFamily="34" charset="0"/>
              </a:rPr>
              <a:t>Backwards???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Bricks without straw (Exodus 5)</a:t>
            </a:r>
          </a:p>
          <a:p>
            <a:endParaRPr lang="en-US" b="1" dirty="0" smtClean="0"/>
          </a:p>
          <a:p>
            <a:r>
              <a:rPr lang="en-US" b="1" dirty="0" smtClean="0"/>
              <a:t>Pharaoh's resistance and the Plagues (Exodus 7-11)</a:t>
            </a:r>
          </a:p>
          <a:p>
            <a:endParaRPr lang="en-US" b="1" dirty="0" smtClean="0"/>
          </a:p>
          <a:p>
            <a:r>
              <a:rPr lang="en-US" b="1" dirty="0" smtClean="0"/>
              <a:t>God did not take them the fastest way intentionally (Exodus 13:17-18)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13400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0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Hebrews 11:29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“By faith the people passed through the Red Sea as on dry land; but when the Egyptians tried to do so, they were drowned.”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83" y="4005330"/>
            <a:ext cx="7070502" cy="230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6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656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Wingdings</vt:lpstr>
      <vt:lpstr>Office Theme</vt:lpstr>
      <vt:lpstr>1_Office Theme</vt:lpstr>
      <vt:lpstr>2_Office Theme</vt:lpstr>
      <vt:lpstr>3_Office Theme</vt:lpstr>
      <vt:lpstr>4_Office Theme</vt:lpstr>
      <vt:lpstr>Trust in the LORD! Part II</vt:lpstr>
      <vt:lpstr>What does that mean?</vt:lpstr>
      <vt:lpstr>2 Timothy 3:15-17</vt:lpstr>
      <vt:lpstr>Timing is important to God!</vt:lpstr>
      <vt:lpstr>Avoid The Trap! </vt:lpstr>
      <vt:lpstr>What about us?</vt:lpstr>
      <vt:lpstr>Numbers 3:8-10 </vt:lpstr>
      <vt:lpstr>Going Backwards???</vt:lpstr>
      <vt:lpstr>Hebrews 11:29</vt:lpstr>
      <vt:lpstr>Now what?  Ex. 15-31 and Nu. 11-12</vt:lpstr>
      <vt:lpstr>Numbers 13:26-14:10</vt:lpstr>
      <vt:lpstr>What can we learn?</vt:lpstr>
      <vt:lpstr>What can we learn?</vt:lpstr>
      <vt:lpstr>Hebrews 6:10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in the LORD! Part II</dc:title>
  <dc:creator>colosimo</dc:creator>
  <cp:lastModifiedBy>colosimo</cp:lastModifiedBy>
  <cp:revision>15</cp:revision>
  <dcterms:created xsi:type="dcterms:W3CDTF">2016-08-07T09:36:16Z</dcterms:created>
  <dcterms:modified xsi:type="dcterms:W3CDTF">2016-08-07T12:58:46Z</dcterms:modified>
</cp:coreProperties>
</file>