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eg" ContentType="image/jpeg"/>
  <Override PartName="/ppt/notesSlides/notesSlide6.xml" ContentType="application/vnd.openxmlformats-officedocument.presentationml.notesSlide+xml"/>
  <Override PartName="/ppt/media/image7.jpeg" ContentType="image/jpeg"/>
  <Override PartName="/ppt/notesSlides/notesSlide7.xml" ContentType="application/vnd.openxmlformats-officedocument.presentationml.notesSlide+xml"/>
  <Override PartName="/ppt/media/image8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Babies…Football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Chase… The Chain {Explain dilemma}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The Chase… The Chain {Explain dilemma}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	1-3 Redeemed…Proclaim</a:t>
            </a:r>
          </a:p>
          <a:p>
            <a:pPr/>
            <a:r>
              <a:t>2.	4-9 Wandered in Deserts </a:t>
            </a:r>
            <a:r>
              <a:rPr b="1"/>
              <a:t>{hurt loneliness}</a:t>
            </a:r>
          </a:p>
          <a:p>
            <a:pPr/>
            <a:r>
              <a:t>3.	10-16 Sat In Darkness </a:t>
            </a:r>
            <a:r>
              <a:rPr b="1"/>
              <a:t>{addiction, generational sin, deep character…}</a:t>
            </a:r>
          </a:p>
          <a:p>
            <a:pPr/>
            <a:r>
              <a:t>4.	17-22 Some became fools </a:t>
            </a:r>
            <a:r>
              <a:rPr b="1"/>
              <a:t>{rebellion, willful}</a:t>
            </a:r>
          </a:p>
          <a:p>
            <a:pPr/>
            <a:r>
              <a:t>5.	23-32 Went out on the sea </a:t>
            </a:r>
            <a:r>
              <a:rPr b="1"/>
              <a:t>{Success}</a:t>
            </a:r>
          </a:p>
          <a:p>
            <a:pPr/>
            <a:r>
              <a:t>6.	43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	We have Chains…Work In Progress (Us...the church)</a:t>
            </a:r>
          </a:p>
          <a:p>
            <a:pPr/>
            <a:r>
              <a:t>B.	What is Alarming Is not that We Have Chains It Is…</a:t>
            </a:r>
          </a:p>
          <a:p>
            <a:pPr/>
            <a:r>
              <a:t>1.	We’re Numb to Them </a:t>
            </a:r>
            <a:r>
              <a:rPr b="1"/>
              <a:t>{Me}…</a:t>
            </a:r>
          </a:p>
          <a:p>
            <a:pPr/>
            <a:r>
              <a:t>2. Accept it</a:t>
            </a:r>
          </a:p>
          <a:p>
            <a:pPr/>
            <a:r>
              <a:t>3.	Defend Them</a:t>
            </a:r>
          </a:p>
          <a:p>
            <a:pPr/>
            <a:r>
              <a:t>4.	Make Excuses for Them </a:t>
            </a:r>
            <a:r>
              <a:rPr b="1"/>
              <a:t>{Not an accessory}</a:t>
            </a:r>
          </a:p>
          <a:p>
            <a:pPr/>
            <a:r>
              <a:t>5.	Cover Up </a:t>
            </a:r>
            <a:r>
              <a:rPr b="1"/>
              <a:t>{Couple I Knew…health} Fear Makes Your Worst Fears Come True!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I.	</a:t>
            </a:r>
            <a:r>
              <a:rPr b="1"/>
              <a:t>Jesus Is the Chain Breaker 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Explain…Don’t Be afraid of the truth…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	Explain</a:t>
            </a:r>
          </a:p>
          <a:p>
            <a:pPr/>
            <a:r>
              <a:t>B.	Pray </a:t>
            </a:r>
          </a:p>
          <a:p>
            <a:pPr/>
            <a:r>
              <a:t>C.	Read</a:t>
            </a:r>
          </a:p>
          <a:p>
            <a:pPr/>
            <a:r>
              <a:t>D.	Pray </a:t>
            </a:r>
            <a:r>
              <a:rPr b="1"/>
              <a:t>{To Hear God not Me…Made Up Our minds In Advance}</a:t>
            </a:r>
          </a:p>
          <a:p>
            <a:pPr/>
            <a:r>
              <a:t>E.	Fast</a:t>
            </a:r>
          </a:p>
          <a:p>
            <a:pPr/>
            <a:r>
              <a:t>F.	Confess</a:t>
            </a:r>
          </a:p>
          <a:p>
            <a:pPr/>
            <a:r>
              <a:t>G.	Seek Godly Counsel </a:t>
            </a:r>
            <a:r>
              <a:rPr b="1"/>
              <a:t>{Spiritual Truth Speakers}</a:t>
            </a:r>
          </a:p>
          <a:p>
            <a:pPr/>
            <a:r>
              <a:t>H.	Pray </a:t>
            </a:r>
            <a:r>
              <a:rPr b="1"/>
              <a:t>{Wisdom… Strength…Steve Franklin}</a:t>
            </a:r>
          </a:p>
          <a:p>
            <a:pPr/>
            <a:r>
              <a:t>I.	Make Tough Decisions</a:t>
            </a:r>
          </a:p>
          <a:p>
            <a:pPr/>
            <a:r>
              <a:t>J.	Pray Unceasingly</a:t>
            </a:r>
          </a:p>
          <a:p>
            <a:pPr/>
            <a:r>
              <a:t>K.	Rinse, Wash Repeat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Frank Davis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Senior Pastor/Evangelist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252992" y="254118"/>
            <a:ext cx="379891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B4A607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Next Week…</a:t>
            </a:r>
          </a:p>
        </p:txBody>
      </p:sp>
      <p:pic>
        <p:nvPicPr>
          <p:cNvPr id="171" name="img_55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356" y="2548507"/>
            <a:ext cx="12302088" cy="4656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</a:t>
            </a:r>
          </a:p>
        </p:txBody>
      </p:sp>
      <p:sp>
        <p:nvSpPr>
          <p:cNvPr id="127" name="Shape 12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R="265175" algn="l" defTabSz="265175">
              <a:lnSpc>
                <a:spcPct val="100000"/>
              </a:lnSpc>
              <a:defRPr i="0" sz="29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https://www.youtube.com/watch?v=_9ieb1Y1VCY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265175" algn="l" defTabSz="265175">
              <a:lnSpc>
                <a:spcPct val="100000"/>
              </a:lnSpc>
              <a:defRPr i="0" sz="232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265175" algn="l" defTabSz="265175">
              <a:lnSpc>
                <a:spcPct val="100000"/>
              </a:lnSpc>
              <a:defRPr i="0" sz="1798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76432" y="254118"/>
            <a:ext cx="375203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chemeClr val="accent4">
                    <a:hueOff val="-255697"/>
                    <a:satOff val="-2070"/>
                    <a:lumOff val="-12024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This Week…</a:t>
            </a:r>
          </a:p>
        </p:txBody>
      </p:sp>
      <p:pic>
        <p:nvPicPr>
          <p:cNvPr id="132" name="breaking-cha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51" y="1464303"/>
            <a:ext cx="12141498" cy="6824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115034" y="3639202"/>
            <a:ext cx="6774732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9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Chain Breaker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breaking-cha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51" y="1464303"/>
            <a:ext cx="12141498" cy="6824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115034" y="3639202"/>
            <a:ext cx="6774732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9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Chain Breaker</a:t>
            </a:r>
          </a:p>
        </p:txBody>
      </p:sp>
      <p:sp>
        <p:nvSpPr>
          <p:cNvPr id="139" name="Shape 139"/>
          <p:cNvSpPr/>
          <p:nvPr/>
        </p:nvSpPr>
        <p:spPr>
          <a:xfrm>
            <a:off x="3714037" y="1510469"/>
            <a:ext cx="557672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9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Psalm 107:1-32, 43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hained-butterfly-in-gla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4483" y="445889"/>
            <a:ext cx="8852170" cy="886182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161410" y="403386"/>
            <a:ext cx="6681979" cy="124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9000">
                <a:solidFill>
                  <a:srgbClr val="000000"/>
                </a:solidFill>
                <a:latin typeface="Haettenschweiler"/>
                <a:ea typeface="Haettenschweiler"/>
                <a:cs typeface="Haettenschweiler"/>
                <a:sym typeface="Haettenschweiler"/>
              </a:defRPr>
            </a:lvl1pPr>
          </a:lstStyle>
          <a:p>
            <a:pPr/>
            <a:r>
              <a:t>We All Have Chains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ondage breaker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26" y="1615327"/>
            <a:ext cx="11596348" cy="652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55402" y="5637471"/>
            <a:ext cx="11693996" cy="433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50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25 </a:t>
            </a:r>
            <a:r>
              <a:t>Thanks be to God, who delivers me through Jesus Christ our Lord!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algn="l" defTabSz="457200">
              <a:defRPr i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53" name="64fdeb76cb19e2d145859f182594ad3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1384" y="1242018"/>
            <a:ext cx="4482032" cy="448203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181730" y="123735"/>
            <a:ext cx="664133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000">
                <a:solidFill>
                  <a:srgbClr val="FFFFFF"/>
                </a:solidFill>
                <a:latin typeface="Bank Gothic Medium"/>
                <a:ea typeface="Bank Gothic Medium"/>
                <a:cs typeface="Bank Gothic Medium"/>
                <a:sym typeface="Bank Gothic Medium"/>
              </a:defRPr>
            </a:lvl1pPr>
          </a:lstStyle>
          <a:p>
            <a:pPr/>
            <a:r>
              <a:t>Romans 7:25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breaking-cha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2722" y="621118"/>
            <a:ext cx="6779356" cy="3810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356676" y="5622504"/>
            <a:ext cx="12291448" cy="420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31 </a:t>
            </a:r>
            <a:r>
              <a:t>To the Jews who had believed him, Jesus said, “If you hold to my teaching, you are really my disciples.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32 </a:t>
            </a:r>
            <a:r>
              <a:t>Then you will know the truth, and the truth will set you free.”</a:t>
            </a:r>
          </a:p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4460986" y="4343400"/>
            <a:ext cx="408282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John 8:31-32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reaking-cha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2722" y="621118"/>
            <a:ext cx="6779356" cy="381082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36818" y="6030012"/>
            <a:ext cx="11731164" cy="229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 sz="49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36 </a:t>
            </a:r>
            <a:r>
              <a:t>So if the Son sets you free, you will be free indeed. </a:t>
            </a:r>
          </a:p>
        </p:txBody>
      </p:sp>
      <p:sp>
        <p:nvSpPr>
          <p:cNvPr id="166" name="Shape 166"/>
          <p:cNvSpPr/>
          <p:nvPr/>
        </p:nvSpPr>
        <p:spPr>
          <a:xfrm>
            <a:off x="4920047" y="4343400"/>
            <a:ext cx="316470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John 8:36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