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2" r:id="rId7"/>
    <p:sldId id="266" r:id="rId8"/>
    <p:sldId id="265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8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5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F20C-3C97-46C2-B822-300D7D083694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6E13-CF57-42CB-9F4F-0F0A924B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To live is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Teacher: Sean Colosimo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0" y="4342849"/>
            <a:ext cx="2837000" cy="2177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15" y="301023"/>
            <a:ext cx="3333750" cy="1952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38" y="289477"/>
            <a:ext cx="3365224" cy="20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Holy Spirit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156"/>
            <a:ext cx="10515600" cy="41568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Holy Spirit 101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Same 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Test Yourself 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Test Yourself Part II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Keeping In 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To Live is Christ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" y="170656"/>
            <a:ext cx="2286000" cy="1520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017" y="2156790"/>
            <a:ext cx="4765192" cy="25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Where does that leave us now?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“Secret things belong to God…” Deuteronomy 29:29</a:t>
            </a:r>
          </a:p>
          <a:p>
            <a:r>
              <a:rPr lang="en-US" b="1" dirty="0"/>
              <a:t>“Now to Him who can do immeasurably more than we can ask or imagine according to His power that is at work within us (Ephesians 3:20).”</a:t>
            </a:r>
          </a:p>
          <a:p>
            <a:r>
              <a:rPr lang="en-US" b="1" dirty="0"/>
              <a:t>God expects our obedience to receive the gift of His Holy Spirit!</a:t>
            </a:r>
          </a:p>
          <a:p>
            <a:r>
              <a:rPr lang="en-US" b="1" dirty="0"/>
              <a:t>Our relationships are a direct reflection of whether we are “keeping in step” with the Spirit.</a:t>
            </a:r>
          </a:p>
          <a:p>
            <a:r>
              <a:rPr lang="en-US" b="1" dirty="0"/>
              <a:t>How do I make the most of Christ being inside me and what should I expect from Him?</a:t>
            </a:r>
          </a:p>
        </p:txBody>
      </p:sp>
    </p:spTree>
    <p:extLst>
      <p:ext uri="{BB962C8B-B14F-4D97-AF65-F5344CB8AC3E}">
        <p14:creationId xmlns:p14="http://schemas.microsoft.com/office/powerpoint/2010/main" val="138025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reading the bible, consider whether you are reading about the miraculous works or seal of the Holy Spirit</a:t>
            </a:r>
          </a:p>
          <a:p>
            <a:endParaRPr lang="en-US" dirty="0"/>
          </a:p>
          <a:p>
            <a:r>
              <a:rPr lang="en-US" dirty="0"/>
              <a:t>Hebrews 2:3-4 This salvation, which was first announced by the Lord, was confirmed to us by those who heard him. 4 </a:t>
            </a:r>
            <a:r>
              <a:rPr lang="en-US" b="1" dirty="0"/>
              <a:t>God also testified to it by signs, wonders and various miracles, and by gifts of the Holy Spirit distributed according to his will.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26" y="157957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93" y="15795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5167726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Being Filled with the Holy Spirit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Ephesians 5:18</a:t>
            </a:r>
            <a:r>
              <a:rPr lang="en-US" dirty="0"/>
              <a:t> “…instead, be </a:t>
            </a:r>
            <a:r>
              <a:rPr lang="en-US" b="1" dirty="0"/>
              <a:t>filled</a:t>
            </a:r>
            <a:r>
              <a:rPr lang="en-US" dirty="0"/>
              <a:t> with the Spirit…”</a:t>
            </a:r>
          </a:p>
          <a:p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Filled</a:t>
            </a:r>
            <a:r>
              <a:rPr lang="en-US" sz="2800" dirty="0"/>
              <a:t> comes from the Greek word  </a:t>
            </a:r>
            <a:r>
              <a:rPr lang="en-US" sz="2800" b="1" i="1" dirty="0" err="1"/>
              <a:t>Pleroursthe</a:t>
            </a:r>
            <a:r>
              <a:rPr lang="en-US" sz="2800" dirty="0"/>
              <a:t> which is broken down into </a:t>
            </a:r>
            <a:r>
              <a:rPr lang="en-US" sz="2800" b="1" i="1" dirty="0" err="1"/>
              <a:t>pleroo</a:t>
            </a:r>
            <a:endParaRPr lang="en-US" sz="2800" b="1" i="1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600" b="1" i="1" dirty="0"/>
              <a:t>Pressure- Wind pressuring a vessel across the sea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600" b="1" i="1" dirty="0"/>
              <a:t>Permeation- </a:t>
            </a:r>
            <a:r>
              <a:rPr lang="en-US" sz="2600" b="1" i="1" dirty="0" err="1"/>
              <a:t>Alka</a:t>
            </a:r>
            <a:r>
              <a:rPr lang="en-US" sz="2600" b="1" i="1" dirty="0"/>
              <a:t> Seltzer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600" b="1" i="1" dirty="0"/>
              <a:t>Domination- Total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23" y="4541346"/>
            <a:ext cx="2827986" cy="1635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13" y="3685370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Why is it so hard?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234"/>
            <a:ext cx="10515600" cy="5287617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1 Corinthians 10:13 “No temptation has overtaken you except what is common to mankind.”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4" y="1690688"/>
            <a:ext cx="4094922" cy="3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Philippians 1:19-21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“Yes, and I will continue to rejoice, 19 </a:t>
            </a:r>
            <a:r>
              <a:rPr lang="en-US" b="1" dirty="0"/>
              <a:t>for I know that through your prayers and God’s provision of the Spirit of Jesus Christ what has happened to me will turn out for my deliverance</a:t>
            </a:r>
            <a:r>
              <a:rPr lang="en-US" dirty="0"/>
              <a:t>. 20 I eagerly expect and hope that I will in no way be ashamed, but will have sufficient courage so that now as always </a:t>
            </a:r>
            <a:r>
              <a:rPr lang="en-US" b="1" dirty="0"/>
              <a:t>Christ will be exalted in my body</a:t>
            </a:r>
            <a:r>
              <a:rPr lang="en-US" dirty="0"/>
              <a:t>, whether by life or by death. 21For to me, </a:t>
            </a:r>
            <a:r>
              <a:rPr lang="en-US" b="1" dirty="0"/>
              <a:t>to live is Christ…”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4572000"/>
            <a:ext cx="8110330" cy="20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Philippians 2:5-8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v5 In your relationships with one another, </a:t>
            </a:r>
            <a:r>
              <a:rPr lang="en-US" b="1" dirty="0"/>
              <a:t>have the same mindset as Christ Jesus: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6 Who, being in very nature God,</a:t>
            </a:r>
          </a:p>
          <a:p>
            <a:pPr marL="0" indent="0">
              <a:buNone/>
            </a:pPr>
            <a:r>
              <a:rPr lang="en-US" dirty="0"/>
              <a:t>did not consider equality with God something to be used to his own advantage;</a:t>
            </a:r>
          </a:p>
          <a:p>
            <a:pPr marL="0" indent="0">
              <a:buNone/>
            </a:pPr>
            <a:r>
              <a:rPr lang="en-US" b="1" dirty="0"/>
              <a:t>7 rather, he made himself nothing</a:t>
            </a:r>
          </a:p>
          <a:p>
            <a:pPr marL="0" indent="0">
              <a:buNone/>
            </a:pPr>
            <a:r>
              <a:rPr lang="en-US" b="1" dirty="0"/>
              <a:t>by taking the very nature of a servant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being made in human likeness.</a:t>
            </a:r>
          </a:p>
          <a:p>
            <a:pPr marL="0" indent="0">
              <a:buNone/>
            </a:pPr>
            <a:r>
              <a:rPr lang="en-US" dirty="0"/>
              <a:t>8 And being found in appearance as a man,</a:t>
            </a:r>
          </a:p>
          <a:p>
            <a:pPr marL="0" indent="0">
              <a:buNone/>
            </a:pPr>
            <a:r>
              <a:rPr lang="en-US" b="1" dirty="0"/>
              <a:t>he humbled himself</a:t>
            </a:r>
          </a:p>
          <a:p>
            <a:pPr marL="0" indent="0">
              <a:buNone/>
            </a:pPr>
            <a:r>
              <a:rPr lang="en-US" b="1" dirty="0"/>
              <a:t>by becoming obedient to death—</a:t>
            </a:r>
          </a:p>
          <a:p>
            <a:pPr marL="0" indent="0">
              <a:buNone/>
            </a:pPr>
            <a:r>
              <a:rPr lang="en-US" b="1" dirty="0"/>
              <a:t>even death on a cross!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16" y="4001294"/>
            <a:ext cx="3542471" cy="2384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23" y="100807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352" y="100807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357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To live is Christ</vt:lpstr>
      <vt:lpstr>Holy Spirit Review</vt:lpstr>
      <vt:lpstr>Where does that leave us now?</vt:lpstr>
      <vt:lpstr>Acts</vt:lpstr>
      <vt:lpstr>Being Filled with the Holy Spirit</vt:lpstr>
      <vt:lpstr>Why is it so hard?</vt:lpstr>
      <vt:lpstr>Philippians 1:19-21</vt:lpstr>
      <vt:lpstr>Philippians 2:5-8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Colosimo</dc:creator>
  <cp:lastModifiedBy>Sean Colosimo</cp:lastModifiedBy>
  <cp:revision>21</cp:revision>
  <cp:lastPrinted>2016-11-27T14:55:24Z</cp:lastPrinted>
  <dcterms:created xsi:type="dcterms:W3CDTF">2016-11-26T12:43:36Z</dcterms:created>
  <dcterms:modified xsi:type="dcterms:W3CDTF">2016-11-27T14:55:51Z</dcterms:modified>
</cp:coreProperties>
</file>