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5.jpeg" ContentType="image/jpeg"/>
  <Override PartName="/ppt/media/image6.jpe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notesSlides/notesSlide4.xml" ContentType="application/vnd.openxmlformats-officedocument.presentationml.notesSlide+xml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notesSlides/notesSlide5.xml" ContentType="application/vnd.openxmlformats-officedocument.presentationml.notesSlide+xml"/>
  <Override PartName="/ppt/media/image17.jpeg" ContentType="image/jpe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18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1" spc="0" strike="noStrike" sz="4000" u="none" kumimoji="0" normalizeH="0">
        <a:ln>
          <a:noFill/>
        </a:ln>
        <a:solidFill>
          <a:srgbClr val="073E86"/>
        </a:solidFill>
        <a:effectLst>
          <a:outerShdw sx="100000" sy="100000" kx="0" ky="0" algn="b" rotWithShape="0" blurRad="25400" dist="12700" dir="5400000">
            <a:srgbClr val="FFFFFF"/>
          </a:outerShdw>
        </a:effectLst>
        <a:uFillTx/>
        <a:latin typeface="Hoefler Text"/>
        <a:ea typeface="Hoefler Text"/>
        <a:cs typeface="Hoefler Text"/>
        <a:sym typeface="Hoefler Tex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D1E0EB"/>
          </a:solidFill>
        </a:fill>
      </a:tcStyle>
    </a:wholeTbl>
    <a:band2H>
      <a:tcTxStyle b="def" i="def"/>
      <a:tcStyle>
        <a:tcBdr/>
        <a:fill>
          <a:solidFill>
            <a:srgbClr val="EAF0F5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381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381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F3E8D2"/>
          </a:solidFill>
        </a:fill>
      </a:tcStyle>
    </a:wholeTbl>
    <a:band2H>
      <a:tcTxStyle b="def" i="def"/>
      <a:tcStyle>
        <a:tcBdr/>
        <a:fill>
          <a:solidFill>
            <a:srgbClr val="F9F4EA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381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381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D9D3DE"/>
          </a:solidFill>
        </a:fill>
      </a:tcStyle>
    </a:wholeTbl>
    <a:band2H>
      <a:tcTxStyle b="def" i="def"/>
      <a:tcStyle>
        <a:tcBdr/>
        <a:fill>
          <a:solidFill>
            <a:srgbClr val="EDEAEF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381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381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8ED"/>
          </a:solidFill>
        </a:fill>
      </a:tcStyle>
    </a:wholeTbl>
    <a:band2H>
      <a:tcTxStyle b="def" i="def"/>
      <a:tcStyle>
        <a:tcBdr/>
        <a:fill>
          <a:solidFill>
            <a:srgbClr val="86837F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73E86"/>
              </a:solidFill>
              <a:prstDash val="solid"/>
              <a:round/>
            </a:ln>
          </a:top>
          <a:bottom>
            <a:ln w="25400" cap="flat">
              <a:solidFill>
                <a:srgbClr val="073E8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6837F"/>
          </a:solidFill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73E86"/>
              </a:solidFill>
              <a:prstDash val="solid"/>
              <a:round/>
            </a:ln>
          </a:top>
          <a:bottom>
            <a:ln w="25400" cap="flat">
              <a:solidFill>
                <a:srgbClr val="073E86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ff">
        <a:font>
          <a:latin typeface="Hoefler Text"/>
          <a:ea typeface="Hoefler Text"/>
          <a:cs typeface="Hoefler Text"/>
        </a:font>
        <a:srgbClr val="073E86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CACDD8"/>
          </a:solidFill>
        </a:fill>
      </a:tcStyle>
    </a:wholeTbl>
    <a:band2H>
      <a:tcTxStyle b="def" i="def"/>
      <a:tcStyle>
        <a:tcBdr/>
        <a:fill>
          <a:solidFill>
            <a:srgbClr val="E6E8ED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073E86"/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381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073E86"/>
          </a:solidFill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381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073E86"/>
          </a:solidFill>
        </a:fill>
      </a:tcStyle>
    </a:firstRow>
  </a:tblStyle>
  <a:tblStyle styleId="{2708684C-4D16-4618-839F-0558EEFCDFE6}" styleName="">
    <a:tblBg/>
    <a:wholeTb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86837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solidFill>
            <a:srgbClr val="86837F">
              <a:alpha val="20000"/>
            </a:srgbClr>
          </a:solidFill>
        </a:fill>
      </a:tcStyle>
    </a:firstCol>
    <a:la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50800" cap="flat">
              <a:solidFill>
                <a:srgbClr val="86837F"/>
              </a:solidFill>
              <a:prstDash val="solid"/>
              <a:round/>
            </a:ln>
          </a:top>
          <a:bottom>
            <a:ln w="127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Hoefler Text"/>
          <a:ea typeface="Hoefler Text"/>
          <a:cs typeface="Hoefler Text"/>
        </a:font>
        <a:srgbClr val="86837F"/>
      </a:tcTxStyle>
      <a:tcStyle>
        <a:tcBdr>
          <a:left>
            <a:ln w="12700" cap="flat">
              <a:solidFill>
                <a:srgbClr val="86837F"/>
              </a:solidFill>
              <a:prstDash val="solid"/>
              <a:round/>
            </a:ln>
          </a:left>
          <a:right>
            <a:ln w="12700" cap="flat">
              <a:solidFill>
                <a:srgbClr val="86837F"/>
              </a:solidFill>
              <a:prstDash val="solid"/>
              <a:round/>
            </a:ln>
          </a:right>
          <a:top>
            <a:ln w="12700" cap="flat">
              <a:solidFill>
                <a:srgbClr val="86837F"/>
              </a:solidFill>
              <a:prstDash val="solid"/>
              <a:round/>
            </a:ln>
          </a:top>
          <a:bottom>
            <a:ln w="25400" cap="flat">
              <a:solidFill>
                <a:srgbClr val="86837F"/>
              </a:solidFill>
              <a:prstDash val="solid"/>
              <a:round/>
            </a:ln>
          </a:bottom>
          <a:insideH>
            <a:ln w="12700" cap="flat">
              <a:solidFill>
                <a:srgbClr val="86837F"/>
              </a:solidFill>
              <a:prstDash val="solid"/>
              <a:round/>
            </a:ln>
          </a:insideH>
          <a:insideV>
            <a:ln w="12700" cap="flat">
              <a:solidFill>
                <a:srgbClr val="86837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2" name="Shape 15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s://www.youtube.com/watch?v=O69A088PILY&amp;list=RDO69A088PILY&amp;start_radio=1&amp;t=45" TargetMode="Externa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0" name="Shape 16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Studies, book, workbook, audio,…Not religion…I need a why. The Heart of God, relationship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8" name="Shape 16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https://www.youtube.com/watch?v=O69A088PILY&amp;list=RDO69A088PILY&amp;start_radio=1&amp;t=45</a:t>
            </a:r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  <a:defRPr b="1"/>
            </a:pPr>
          </a:p>
          <a:p>
            <a:pPr>
              <a:lnSpc>
                <a:spcPct val="117999"/>
              </a:lnSpc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2" name="Shape 19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36-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4" name="Shape 21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  <a:defRPr b="1"/>
            </a:pPr>
          </a:p>
          <a:p>
            <a:pPr>
              <a:lnSpc>
                <a:spcPct val="117999"/>
              </a:lnSpc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9" name="Shape 21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  <a:defRPr b="1"/>
            </a:pPr>
            <a:r>
              <a:t>2 Part Class</a:t>
            </a:r>
          </a:p>
          <a:p>
            <a:pPr>
              <a:lnSpc>
                <a:spcPct val="117999"/>
              </a:lnSpc>
              <a:defRPr b="1"/>
            </a:pPr>
            <a:r>
              <a:t>Explain</a:t>
            </a:r>
          </a:p>
          <a:p>
            <a:pPr>
              <a:lnSpc>
                <a:spcPct val="117999"/>
              </a:lnSpc>
              <a:defRPr b="1"/>
            </a:pPr>
          </a:p>
          <a:p>
            <a:pPr>
              <a:lnSpc>
                <a:spcPct val="117999"/>
              </a:lnSpc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Shape 2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117999"/>
              </a:lnSpc>
              <a:defRPr b="1"/>
            </a:pPr>
            <a:r>
              <a:t>2 Part Class</a:t>
            </a:r>
          </a:p>
          <a:p>
            <a:pPr>
              <a:lnSpc>
                <a:spcPct val="117999"/>
              </a:lnSpc>
              <a:defRPr b="1"/>
            </a:pPr>
            <a:r>
              <a:t>Explain</a:t>
            </a:r>
          </a:p>
          <a:p>
            <a:pPr>
              <a:lnSpc>
                <a:spcPct val="117999"/>
              </a:lnSpc>
              <a:defRPr b="1"/>
            </a:pPr>
          </a:p>
          <a:p>
            <a:pPr>
              <a:lnSpc>
                <a:spcPct val="117999"/>
              </a:lnSpc>
              <a:defRPr b="1"/>
            </a:pPr>
          </a:p>
          <a:p>
            <a:pPr>
              <a:lnSpc>
                <a:spcPct val="117999"/>
              </a:lnSpc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1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2.pn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Shape 12"/>
          <p:cNvSpPr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" name="Shape 13"/>
          <p:cNvSpPr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400"/>
            </a:lvl1pPr>
            <a:lvl2pPr marL="758371" indent="-275771" algn="ctr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sz="2400"/>
            </a:lvl2pPr>
            <a:lvl3pPr marL="1240971" indent="-275771" algn="ctr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sz="2400"/>
            </a:lvl3pPr>
            <a:lvl4pPr marL="1723571" indent="-275771" algn="ctr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sz="2400"/>
            </a:lvl4pPr>
            <a:lvl5pPr marL="2206171" indent="-275771" algn="ctr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/>
          <p:nvPr>
            <p:ph type="body" sz="quarter" idx="13"/>
          </p:nvPr>
        </p:nvSpPr>
        <p:spPr>
          <a:xfrm>
            <a:off x="1270000" y="4241800"/>
            <a:ext cx="10464800" cy="736600"/>
          </a:xfrm>
          <a:prstGeom prst="rect">
            <a:avLst/>
          </a:prstGeo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2400"/>
              </a:spcBef>
              <a:buSzTx/>
              <a:buNone/>
            </a:pPr>
          </a:p>
        </p:txBody>
      </p:sp>
      <p:sp>
        <p:nvSpPr>
          <p:cNvPr id="96" name="Shape 9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hape 10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hape 1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sldNum" sz="quarter" idx="2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dingbat_hd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98040" y="5264150"/>
            <a:ext cx="7408720" cy="393700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Shape 143"/>
          <p:cNvSpPr/>
          <p:nvPr>
            <p:ph type="title"/>
          </p:nvPr>
        </p:nvSpPr>
        <p:spPr>
          <a:xfrm>
            <a:off x="1841500" y="2273300"/>
            <a:ext cx="9321800" cy="2819400"/>
          </a:xfrm>
          <a:prstGeom prst="rect">
            <a:avLst/>
          </a:prstGeom>
        </p:spPr>
        <p:txBody>
          <a:bodyPr anchor="b"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44" name="Shape 144"/>
          <p:cNvSpPr/>
          <p:nvPr>
            <p:ph type="body" sz="quarter" idx="1"/>
          </p:nvPr>
        </p:nvSpPr>
        <p:spPr>
          <a:xfrm>
            <a:off x="1841500" y="5905500"/>
            <a:ext cx="9321800" cy="1409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" name="Shape 14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pic" sz="half" idx="13"/>
          </p:nvPr>
        </p:nvSpPr>
        <p:spPr>
          <a:xfrm>
            <a:off x="2374900" y="952500"/>
            <a:ext cx="8255000" cy="5511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2" name="Shape 22"/>
          <p:cNvSpPr/>
          <p:nvPr>
            <p:ph type="title"/>
          </p:nvPr>
        </p:nvSpPr>
        <p:spPr>
          <a:xfrm>
            <a:off x="1841500" y="6985000"/>
            <a:ext cx="9321800" cy="1231900"/>
          </a:xfrm>
          <a:prstGeom prst="rect">
            <a:avLst/>
          </a:prstGeom>
        </p:spPr>
        <p:txBody>
          <a:bodyPr/>
          <a:lstStyle>
            <a:lvl1pPr>
              <a:defRPr sz="7600">
                <a:solidFill>
                  <a:srgbClr val="F4D799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34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1841500" y="8204200"/>
            <a:ext cx="9321800" cy="64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1pPr>
            <a:lvl2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2pPr>
            <a:lvl3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3pPr>
            <a:lvl4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4pPr>
            <a:lvl5pPr marL="0" indent="0" algn="ctr">
              <a:spcBef>
                <a:spcPts val="0"/>
              </a:spcBef>
              <a:buSzTx/>
              <a:buNone/>
              <a:defRPr sz="3400">
                <a:solidFill>
                  <a:srgbClr val="C8AF7B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48000"/>
                    </a:srgbClr>
                  </a:outerShdw>
                </a:effectLst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Shape 2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4E1B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>
            <p:ph type="title"/>
          </p:nvPr>
        </p:nvSpPr>
        <p:spPr>
          <a:xfrm>
            <a:off x="1270000" y="3771900"/>
            <a:ext cx="10464800" cy="2209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2" name="Shape 3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pic" sz="half" idx="13"/>
          </p:nvPr>
        </p:nvSpPr>
        <p:spPr>
          <a:xfrm>
            <a:off x="7070725" y="1714500"/>
            <a:ext cx="4733925" cy="631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40" name="Shape 40"/>
          <p:cNvSpPr/>
          <p:nvPr>
            <p:ph type="title"/>
          </p:nvPr>
        </p:nvSpPr>
        <p:spPr>
          <a:xfrm>
            <a:off x="774700" y="2717800"/>
            <a:ext cx="6045200" cy="2438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774700" y="5168900"/>
            <a:ext cx="6045200" cy="2755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hape 58"/>
          <p:cNvSpPr/>
          <p:nvPr>
            <p:ph type="body" idx="1"/>
          </p:nvPr>
        </p:nvSpPr>
        <p:spPr>
          <a:xfrm>
            <a:off x="1270000" y="2984500"/>
            <a:ext cx="10464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" name="Shape 5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>
            <p:ph type="pic" sz="quarter" idx="13"/>
          </p:nvPr>
        </p:nvSpPr>
        <p:spPr>
          <a:xfrm>
            <a:off x="7569200" y="3302000"/>
            <a:ext cx="3810000" cy="5080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7" name="Shape 67"/>
          <p:cNvSpPr/>
          <p:nvPr>
            <p:ph type="title"/>
          </p:nvPr>
        </p:nvSpPr>
        <p:spPr>
          <a:xfrm>
            <a:off x="1270000" y="749300"/>
            <a:ext cx="10464800" cy="1651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8" name="Shape 68"/>
          <p:cNvSpPr/>
          <p:nvPr>
            <p:ph type="body" sz="half" idx="1"/>
          </p:nvPr>
        </p:nvSpPr>
        <p:spPr>
          <a:xfrm>
            <a:off x="1270000" y="2984500"/>
            <a:ext cx="5257800" cy="5715000"/>
          </a:xfrm>
          <a:prstGeom prst="rect">
            <a:avLst/>
          </a:prstGeom>
        </p:spPr>
        <p:txBody>
          <a:bodyPr/>
          <a:lstStyle>
            <a:lvl1pPr marL="419100" indent="-419100">
              <a:spcBef>
                <a:spcPts val="2800"/>
              </a:spcBef>
              <a:buBlip>
                <a:blip r:embed="rId3"/>
              </a:buBlip>
              <a:defRPr sz="3600"/>
            </a:lvl1pPr>
            <a:lvl2pPr marL="838200" indent="-419100">
              <a:spcBef>
                <a:spcPts val="2800"/>
              </a:spcBef>
              <a:buBlip>
                <a:blip r:embed="rId3"/>
              </a:buBlip>
              <a:defRPr sz="3600"/>
            </a:lvl2pPr>
            <a:lvl3pPr marL="1257300" indent="-419100">
              <a:spcBef>
                <a:spcPts val="2800"/>
              </a:spcBef>
              <a:buBlip>
                <a:blip r:embed="rId3"/>
              </a:buBlip>
              <a:defRPr sz="3600"/>
            </a:lvl3pPr>
            <a:lvl4pPr marL="1676400" indent="-419100">
              <a:spcBef>
                <a:spcPts val="2800"/>
              </a:spcBef>
              <a:buBlip>
                <a:blip r:embed="rId3"/>
              </a:buBlip>
              <a:defRPr sz="3600"/>
            </a:lvl4pPr>
            <a:lvl5pPr marL="2095500" indent="-419100">
              <a:spcBef>
                <a:spcPts val="2800"/>
              </a:spcBef>
              <a:buBlip>
                <a:blip r:embed="rId3"/>
              </a:buBlip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" name="Shape 6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7" name="Shape 7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>
            <p:ph type="pic" sz="quarter" idx="13"/>
          </p:nvPr>
        </p:nvSpPr>
        <p:spPr>
          <a:xfrm>
            <a:off x="6719758" y="4990856"/>
            <a:ext cx="5410202" cy="38100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quarter" idx="14"/>
          </p:nvPr>
        </p:nvSpPr>
        <p:spPr>
          <a:xfrm>
            <a:off x="6719758" y="939556"/>
            <a:ext cx="5410202" cy="38100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pic" sz="half" idx="15"/>
          </p:nvPr>
        </p:nvSpPr>
        <p:spPr>
          <a:xfrm>
            <a:off x="979662" y="939800"/>
            <a:ext cx="5499103" cy="7861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Shape 8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270000" y="825500"/>
            <a:ext cx="10464800" cy="8102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948462" y="1950720"/>
            <a:ext cx="10403841" cy="661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600" y="9359900"/>
            <a:ext cx="368301" cy="4318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1" i="0" sz="2000">
                <a:solidFill>
                  <a:srgbClr val="F3F1DF"/>
                </a:solidFill>
                <a:effectLst>
                  <a:outerShdw sx="100000" sy="100000" kx="0" ky="0" algn="b" rotWithShape="0" blurRad="25400" dist="12700" dir="16200000">
                    <a:srgbClr val="000000">
                      <a:alpha val="80000"/>
                    </a:srgbClr>
                  </a:outerShdw>
                </a:effectLst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  <p:sldLayoutId id="2147483663" r:id="rId18"/>
    <p:sldLayoutId id="2147483664" r:id="rId19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6800" u="none">
          <a:ln>
            <a:noFill/>
          </a:ln>
          <a:solidFill>
            <a:srgbClr val="BCB08F"/>
          </a:solidFill>
          <a:effectLst>
            <a:outerShdw sx="100000" sy="100000" kx="0" ky="0" algn="b" rotWithShape="0" blurRad="12700" dist="12700" dir="16200000">
              <a:srgbClr val="000000">
                <a:alpha val="50000"/>
              </a:srgbClr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titleStyle>
    <p:bodyStyle>
      <a:lvl1pPr marL="482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1pPr>
      <a:lvl2pPr marL="965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2pPr>
      <a:lvl3pPr marL="1447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3pPr>
      <a:lvl4pPr marL="1930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4pPr>
      <a:lvl5pPr marL="24130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5pPr>
      <a:lvl6pPr marL="28956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6pPr>
      <a:lvl7pPr marL="33782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7pPr>
      <a:lvl8pPr marL="38608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8pPr>
      <a:lvl9pPr marL="4343400" marR="0" indent="-482600" algn="l" defTabSz="584200" rtl="0" latinLnBrk="0">
        <a:lnSpc>
          <a:spcPct val="120000"/>
        </a:lnSpc>
        <a:spcBef>
          <a:spcPts val="3200"/>
        </a:spcBef>
        <a:spcAft>
          <a:spcPts val="0"/>
        </a:spcAft>
        <a:buClrTx/>
        <a:buSzPct val="50000"/>
        <a:buFontTx/>
        <a:buBlip>
          <a:blip r:embed="rId3"/>
        </a:buBlip>
        <a:tabLst/>
        <a:defRPr b="0" baseline="0" cap="none" i="1" spc="0" strike="noStrike" sz="4200" u="none">
          <a:ln>
            <a:noFill/>
          </a:ln>
          <a:solidFill>
            <a:srgbClr val="86837F">
              <a:alpha val="80000"/>
            </a:srgbClr>
          </a:solidFill>
          <a:effectLst>
            <a:outerShdw sx="100000" sy="100000" kx="0" ky="0" algn="b" rotWithShape="0" blurRad="25400" dist="12700" dir="5400000">
              <a:srgbClr val="FFFFFF"/>
            </a:outerShdw>
          </a:effectLst>
          <a:uFillTx/>
          <a:latin typeface="Hoefler Text"/>
          <a:ea typeface="Hoefler Text"/>
          <a:cs typeface="Hoefler Text"/>
          <a:sym typeface="Hoefler Tex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000" u="none">
          <a:ln>
            <a:noFill/>
          </a:ln>
          <a:solidFill>
            <a:schemeClr val="tx1"/>
          </a:solidFill>
          <a:effectLst>
            <a:outerShdw sx="100000" sy="100000" kx="0" ky="0" algn="b" rotWithShape="0" blurRad="25400" dist="12700" dir="16200000">
              <a:srgbClr val="000000">
                <a:alpha val="80000"/>
              </a:srgbClr>
            </a:outerShdw>
          </a:effectLst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5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gif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9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Relationship Id="rId3" Type="http://schemas.openxmlformats.org/officeDocument/2006/relationships/image" Target="../media/image10.jpeg"/><Relationship Id="rId4" Type="http://schemas.openxmlformats.org/officeDocument/2006/relationships/image" Target="../media/image8.jpeg"/><Relationship Id="rId5" Type="http://schemas.openxmlformats.org/officeDocument/2006/relationships/image" Target="../media/image11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image8.png"/>
          <p:cNvPicPr>
            <a:picLocks noChangeAspect="1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2222500" y="787400"/>
            <a:ext cx="8559800" cy="5854700"/>
          </a:xfrm>
          <a:prstGeom prst="rect">
            <a:avLst/>
          </a:prstGeom>
        </p:spPr>
      </p:pic>
      <p:sp>
        <p:nvSpPr>
          <p:cNvPr id="155" name="Shape 1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7400"/>
            </a:lvl1pPr>
          </a:lstStyle>
          <a:p>
            <a:pPr/>
            <a:r>
              <a:t>Frank Davis</a:t>
            </a:r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108000"/>
              </a:lnSpc>
              <a:defRPr sz="3200"/>
            </a:lvl1pPr>
          </a:lstStyle>
          <a:p>
            <a:pPr/>
            <a:r>
              <a:t>Senior Pastor/Evangelist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/>
        </p:nvSpPr>
        <p:spPr>
          <a:xfrm>
            <a:off x="5994644" y="1621029"/>
            <a:ext cx="1603109" cy="1028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i="0" sz="6700">
                <a:solidFill>
                  <a:srgbClr val="000000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The</a:t>
            </a:r>
          </a:p>
        </p:txBody>
      </p:sp>
      <p:sp>
        <p:nvSpPr>
          <p:cNvPr id="195" name="Shape 195"/>
          <p:cNvSpPr/>
          <p:nvPr/>
        </p:nvSpPr>
        <p:spPr>
          <a:xfrm>
            <a:off x="5518419" y="8075379"/>
            <a:ext cx="2555559" cy="1130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7500">
                <a:solidFill>
                  <a:srgbClr val="000000"/>
                </a:solidFill>
                <a:latin typeface="Marker Felt"/>
                <a:ea typeface="Marker Felt"/>
                <a:cs typeface="Marker Felt"/>
                <a:sym typeface="Marker Felt"/>
              </a:defRPr>
            </a:lvl1pPr>
          </a:lstStyle>
          <a:p>
            <a:pPr/>
            <a:r>
              <a:t>Letter</a:t>
            </a:r>
          </a:p>
        </p:txBody>
      </p:sp>
      <p:pic>
        <p:nvPicPr>
          <p:cNvPr id="196" name="crazyinlove-201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2822" y="1460276"/>
            <a:ext cx="12139156" cy="6833048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3182565" y="413598"/>
            <a:ext cx="6639670" cy="1041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254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6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The Rich Young Ruler</a:t>
            </a:r>
          </a:p>
        </p:txBody>
      </p:sp>
      <p:sp>
        <p:nvSpPr>
          <p:cNvPr id="198" name="Shape 198"/>
          <p:cNvSpPr/>
          <p:nvPr/>
        </p:nvSpPr>
        <p:spPr>
          <a:xfrm>
            <a:off x="4414490" y="7099623"/>
            <a:ext cx="4175820" cy="1041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01600" dist="25400" dir="5400000">
              <a:srgbClr val="000000">
                <a:alpha val="7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6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Mark 10:17-31</a:t>
            </a:r>
          </a:p>
        </p:txBody>
      </p:sp>
      <p:pic>
        <p:nvPicPr>
          <p:cNvPr id="199" name="Be-Clear-On-Expectation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085" y="11800"/>
            <a:ext cx="12802630" cy="973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7894598-6621543-Competition_The_new_season_of_Married_At_First_Sight_will_premie-a-106_1548209856826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34053" y="8453"/>
            <a:ext cx="9736694" cy="9736694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slide2-l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/>
        </p:nvSpPr>
        <p:spPr>
          <a:xfrm>
            <a:off x="1494944" y="1482664"/>
            <a:ext cx="10355870" cy="861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16856" indent="-616856">
              <a:buSzPct val="100000"/>
              <a:buAutoNum type="arabicPeriod" startAt="1"/>
              <a:defRPr i="0" sz="55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 Mark 1:16-20</a:t>
            </a:r>
          </a:p>
          <a:p>
            <a:pPr>
              <a:defRPr i="0" sz="55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</a:p>
          <a:p>
            <a:pPr marL="616856" indent="-616856">
              <a:buSzPct val="100000"/>
              <a:buAutoNum type="arabicPeriod" startAt="2"/>
              <a:defRPr i="0" sz="55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John 13:34-35</a:t>
            </a:r>
          </a:p>
          <a:p>
            <a:pPr>
              <a:defRPr i="0" sz="55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</a:p>
          <a:p>
            <a:pPr marL="616856" indent="-616856">
              <a:buSzPct val="100000"/>
              <a:buAutoNum type="arabicPeriod" startAt="3"/>
              <a:defRPr i="0" sz="55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  Acts 22:25-26</a:t>
            </a:r>
          </a:p>
          <a:p>
            <a:pPr>
              <a:defRPr i="0" sz="55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</a:p>
          <a:p>
            <a:pPr marL="616856" indent="-616856">
              <a:buSzPct val="100000"/>
              <a:buAutoNum type="arabicPeriod" startAt="4"/>
              <a:defRPr i="0" sz="55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I John 4:9-11, 19-20</a:t>
            </a:r>
          </a:p>
          <a:p>
            <a:pPr>
              <a:defRPr i="0" sz="55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</a:p>
          <a:p>
            <a:pPr marL="616856" indent="-616856">
              <a:buSzPct val="100000"/>
              <a:buAutoNum type="arabicPeriod" startAt="5"/>
              <a:defRPr i="0" sz="55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pPr>
            <a:r>
              <a:t>Matt 28:18-20</a:t>
            </a:r>
            <a:endParaRPr>
              <a:solidFill>
                <a:schemeClr val="accent1">
                  <a:satOff val="-13204"/>
                  <a:lumOff val="-11607"/>
                </a:schemeClr>
              </a:solidFill>
            </a:endParaRPr>
          </a:p>
        </p:txBody>
      </p:sp>
      <p:sp>
        <p:nvSpPr>
          <p:cNvPr id="205" name="Shape 205"/>
          <p:cNvSpPr/>
          <p:nvPr/>
        </p:nvSpPr>
        <p:spPr>
          <a:xfrm>
            <a:off x="2997227" y="84326"/>
            <a:ext cx="7010346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850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Being Exclusive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5Bwov0Ol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1020" y="275420"/>
            <a:ext cx="9202760" cy="920276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Shape 208"/>
          <p:cNvSpPr/>
          <p:nvPr/>
        </p:nvSpPr>
        <p:spPr>
          <a:xfrm>
            <a:off x="2143970" y="216477"/>
            <a:ext cx="373837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pPr/>
            <a:r>
              <a:t>Next Week…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/>
        </p:nvSpPr>
        <p:spPr>
          <a:xfrm>
            <a:off x="176684" y="237185"/>
            <a:ext cx="3738373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C52A86"/>
                </a:solidFill>
              </a:defRPr>
            </a:lvl1pPr>
          </a:lstStyle>
          <a:p>
            <a:pPr/>
            <a:r>
              <a:t>Next Week…</a:t>
            </a:r>
          </a:p>
        </p:txBody>
      </p:sp>
      <p:pic>
        <p:nvPicPr>
          <p:cNvPr id="211" name="cp_wph_scripturememory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382" y="47726"/>
            <a:ext cx="7162801" cy="4572001"/>
          </a:xfrm>
          <a:prstGeom prst="rect">
            <a:avLst/>
          </a:prstGeom>
          <a:ln w="12700">
            <a:miter lim="400000"/>
          </a:ln>
        </p:spPr>
      </p:pic>
      <p:sp>
        <p:nvSpPr>
          <p:cNvPr id="212" name="Shape 212"/>
          <p:cNvSpPr/>
          <p:nvPr/>
        </p:nvSpPr>
        <p:spPr>
          <a:xfrm>
            <a:off x="2012497" y="5386296"/>
            <a:ext cx="8979806" cy="1714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9000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Mark 12:29-31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/>
        </p:nvSpPr>
        <p:spPr>
          <a:xfrm>
            <a:off x="2427885" y="6483290"/>
            <a:ext cx="8149029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7100">
                <a:solidFill>
                  <a:srgbClr val="347DA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Ephesians 3:14-21</a:t>
            </a:r>
          </a:p>
        </p:txBody>
      </p:sp>
      <p:pic>
        <p:nvPicPr>
          <p:cNvPr id="217" name="New-Member-Class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257" y="1628228"/>
            <a:ext cx="12994286" cy="64971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/>
          <p:nvPr/>
        </p:nvSpPr>
        <p:spPr>
          <a:xfrm>
            <a:off x="2427885" y="6483290"/>
            <a:ext cx="8149029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7100">
                <a:solidFill>
                  <a:srgbClr val="347DA3"/>
                </a:solidFill>
                <a:latin typeface="Arial Rounded MT Bold"/>
                <a:ea typeface="Arial Rounded MT Bold"/>
                <a:cs typeface="Arial Rounded MT Bold"/>
                <a:sym typeface="Arial Rounded MT Bold"/>
              </a:defRPr>
            </a:lvl1pPr>
          </a:lstStyle>
          <a:p>
            <a:pPr/>
            <a:r>
              <a:t>Ephesians 3:14-21</a:t>
            </a:r>
          </a:p>
        </p:txBody>
      </p:sp>
      <p:pic>
        <p:nvPicPr>
          <p:cNvPr id="222" name="745e9367756cec4fa3fc4abdf23039e7b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219200"/>
            <a:ext cx="13004801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Love Story Banner.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Real+Christianity+-+Week+4+-+Relationship,+Not+Religion+copy-1.004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2947" y="1197399"/>
            <a:ext cx="13070694" cy="7358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 Funny Valentines</a:t>
            </a:r>
          </a:p>
        </p:txBody>
      </p:sp>
      <p:sp>
        <p:nvSpPr>
          <p:cNvPr id="165" name="Shape 16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algn="l" defTabSz="182880">
              <a:lnSpc>
                <a:spcPct val="117999"/>
              </a:lnSpc>
              <a:defRPr i="0" sz="440">
                <a:solidFill>
                  <a:schemeClr val="accent3"/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algn="l" defTabSz="182880">
              <a:lnSpc>
                <a:spcPct val="117999"/>
              </a:lnSpc>
              <a:defRPr i="0" sz="3240">
                <a:solidFill>
                  <a:schemeClr val="accent3"/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</a:p>
          <a:p>
            <a:pPr algn="l" defTabSz="182880">
              <a:lnSpc>
                <a:spcPct val="100000"/>
              </a:lnSpc>
              <a:defRPr b="1" i="0" sz="2960" u="sng">
                <a:solidFill>
                  <a:schemeClr val="accent3">
                    <a:lumOff val="9117"/>
                  </a:schemeClr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  <a:endParaRPr u="none"/>
          </a:p>
          <a:p>
            <a:pPr algn="l" defTabSz="182880">
              <a:lnSpc>
                <a:spcPct val="100000"/>
              </a:lnSpc>
              <a:defRPr b="1" i="0" sz="2960" u="sng">
                <a:solidFill>
                  <a:schemeClr val="accent3">
                    <a:lumOff val="9117"/>
                  </a:schemeClr>
                </a:solidFill>
                <a:effectLst/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 u="none">
              <a:solidFill>
                <a:srgbClr val="000000"/>
              </a:solidFill>
            </a:endParaRPr>
          </a:p>
          <a:p>
            <a:pPr algn="l" defTabSz="182880">
              <a:lnSpc>
                <a:spcPct val="100000"/>
              </a:lnSpc>
              <a:defRPr i="0" sz="2040" u="sng">
                <a:solidFill>
                  <a:schemeClr val="accent3"/>
                </a:solidFill>
                <a:effectLst/>
                <a:latin typeface="Times"/>
                <a:ea typeface="Times"/>
                <a:cs typeface="Times"/>
                <a:sym typeface="Times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algn="l" defTabSz="182880">
              <a:lnSpc>
                <a:spcPct val="100000"/>
              </a:lnSpc>
              <a:defRPr i="0" sz="1440" u="sng">
                <a:solidFill>
                  <a:schemeClr val="accent3"/>
                </a:solidFill>
                <a:effectLst/>
                <a:latin typeface="Times"/>
                <a:ea typeface="Times"/>
                <a:cs typeface="Times"/>
                <a:sym typeface="Times"/>
              </a:defRPr>
            </a:pPr>
            <a:endParaRPr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1061949" y="5568950"/>
            <a:ext cx="10880902" cy="208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500">
                <a:solidFill>
                  <a:schemeClr val="accent4"/>
                </a:solidFill>
              </a:defRPr>
            </a:pPr>
            <a:r>
              <a:t>https://www.youtube.com/watch?v=O69A088PILY&amp;list=RDO69A088PILY&amp;start_radio=1&amp;t=45</a:t>
            </a:r>
          </a:p>
          <a:p>
            <a:pPr>
              <a:defRPr>
                <a:solidFill>
                  <a:schemeClr val="accent4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/>
        </p:nvSpPr>
        <p:spPr>
          <a:xfrm>
            <a:off x="376506" y="237185"/>
            <a:ext cx="3628645" cy="101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6000">
                <a:solidFill>
                  <a:srgbClr val="246B4F"/>
                </a:solidFill>
              </a:defRPr>
            </a:lvl1pPr>
          </a:lstStyle>
          <a:p>
            <a:pPr/>
            <a:r>
              <a:t>This Week…</a:t>
            </a:r>
          </a:p>
        </p:txBody>
      </p:sp>
      <p:sp>
        <p:nvSpPr>
          <p:cNvPr id="171" name="Shape 171"/>
          <p:cNvSpPr/>
          <p:nvPr/>
        </p:nvSpPr>
        <p:spPr>
          <a:xfrm>
            <a:off x="5496026" y="3454399"/>
            <a:ext cx="7127538" cy="284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9000">
                <a:solidFill>
                  <a:schemeClr val="accent5"/>
                </a:solidFill>
              </a:defRPr>
            </a:lvl1pPr>
          </a:lstStyle>
          <a:p>
            <a:pPr/>
            <a:r>
              <a:t>The Engagement</a:t>
            </a:r>
          </a:p>
        </p:txBody>
      </p:sp>
      <p:pic>
        <p:nvPicPr>
          <p:cNvPr id="172" name="196-1960821_exclusive-png-transparent-png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41399" y="1391659"/>
            <a:ext cx="10922001" cy="8089901"/>
          </a:xfrm>
          <a:prstGeom prst="rect">
            <a:avLst/>
          </a:prstGeom>
          <a:ln w="12700">
            <a:miter lim="400000"/>
          </a:ln>
        </p:spPr>
      </p:pic>
      <p:sp>
        <p:nvSpPr>
          <p:cNvPr id="173" name="Shape 173"/>
          <p:cNvSpPr/>
          <p:nvPr/>
        </p:nvSpPr>
        <p:spPr>
          <a:xfrm rot="20604525">
            <a:off x="4976410" y="2998736"/>
            <a:ext cx="2229149" cy="1193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7000">
                <a:solidFill>
                  <a:srgbClr val="FFFFFF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Being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maxresdefaul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81674"/>
            <a:ext cx="13004801" cy="559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78" name="maxresdefaul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" y="1219200"/>
            <a:ext cx="13004801" cy="7315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Luke+14-25-27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331" y="49748"/>
            <a:ext cx="12872138" cy="96541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maxresdefaul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081674"/>
            <a:ext cx="13004801" cy="55902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unname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6902" y="960427"/>
            <a:ext cx="12650996" cy="78327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xresdefaul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1" y="1219200"/>
            <a:ext cx="13004801" cy="73152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riage-proposal-wedding-engagement-dating-png-favpng-f2aEbhg6Spfb7BCWwXTZErDvE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-84613" y="57034"/>
            <a:ext cx="13174026" cy="9639532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Shape 186"/>
          <p:cNvSpPr/>
          <p:nvPr/>
        </p:nvSpPr>
        <p:spPr>
          <a:xfrm>
            <a:off x="696856" y="192360"/>
            <a:ext cx="5859687" cy="142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85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The Proposal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3904707" y="390059"/>
            <a:ext cx="5195386" cy="127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0" sz="7500">
                <a:solidFill>
                  <a:srgbClr val="1067DB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pPr/>
            <a:r>
              <a:t>Mark 10:17-18</a:t>
            </a:r>
          </a:p>
        </p:txBody>
      </p:sp>
      <p:sp>
        <p:nvSpPr>
          <p:cNvPr id="189" name="Shape 189"/>
          <p:cNvSpPr/>
          <p:nvPr/>
        </p:nvSpPr>
        <p:spPr>
          <a:xfrm>
            <a:off x="1610921" y="2617381"/>
            <a:ext cx="10487039" cy="4891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i="0" sz="45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17 </a:t>
            </a:r>
            <a:r>
              <a:t>As Jesus started on his way, a man ran up to him and fell on his knees before him. “Good teacher,” he asked, “what must I do to inherit eternal life?”</a:t>
            </a:r>
          </a:p>
          <a:p>
            <a:pPr algn="l" defTabSz="457200">
              <a:defRPr i="0" sz="450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  <a:sym typeface="Helvetica Neue"/>
              </a:defRPr>
            </a:pPr>
            <a:r>
              <a:rPr b="1">
                <a:latin typeface="Arial"/>
                <a:ea typeface="Arial"/>
                <a:cs typeface="Arial"/>
                <a:sym typeface="Arial"/>
              </a:rPr>
              <a:t>18 </a:t>
            </a:r>
            <a:r>
              <a:t>“Why do you call me good?” Jesus answered. “No one is good—except God alone.</a:t>
            </a:r>
          </a:p>
        </p:txBody>
      </p:sp>
      <p:pic>
        <p:nvPicPr>
          <p:cNvPr id="190" name="Luke+14-28-30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1"/>
            <a:ext cx="13004801" cy="9753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86837F"/>
      </a:dk1>
      <a:lt1>
        <a:srgbClr val="073E86"/>
      </a:lt1>
      <a:dk2>
        <a:srgbClr val="A7A7A7"/>
      </a:dk2>
      <a:lt2>
        <a:srgbClr val="535353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6837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073E86"/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073E86"/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Moroccan">
  <a:themeElements>
    <a:clrScheme name="Morocca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61A4C7"/>
      </a:accent1>
      <a:accent2>
        <a:srgbClr val="3C9B4C"/>
      </a:accent2>
      <a:accent3>
        <a:srgbClr val="E0BF64"/>
      </a:accent3>
      <a:accent4>
        <a:srgbClr val="DE9A51"/>
      </a:accent4>
      <a:accent5>
        <a:srgbClr val="C86464"/>
      </a:accent5>
      <a:accent6>
        <a:srgbClr val="896D9B"/>
      </a:accent6>
      <a:hlink>
        <a:srgbClr val="0000FF"/>
      </a:hlink>
      <a:folHlink>
        <a:srgbClr val="FF00FF"/>
      </a:folHlink>
    </a:clrScheme>
    <a:fontScheme name="Moroccan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Morocca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86837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073E86"/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1" spc="0" strike="noStrike" sz="4000" u="none" kumimoji="0" normalizeH="0">
            <a:ln>
              <a:noFill/>
            </a:ln>
            <a:solidFill>
              <a:srgbClr val="073E86"/>
            </a:solidFill>
            <a:effectLst>
              <a:outerShdw sx="100000" sy="100000" kx="0" ky="0" algn="b" rotWithShape="0" blurRad="25400" dist="12700" dir="5400000">
                <a:srgbClr val="FFFFFF"/>
              </a:outerShdw>
            </a:effectLst>
            <a:uFillTx/>
            <a:latin typeface="Hoefler Text"/>
            <a:ea typeface="Hoefler Text"/>
            <a:cs typeface="Hoefler Text"/>
            <a:sym typeface="Hoefler Tex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